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၂၂၈	သစ္စာနှင့် စောင့်နေကျူး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 Jesus find us watching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EAA166C-7DAC-4779-B826-B891A6996C8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 ကြွလာတော်မူပြန်သောခါ၊ နေ့ညဘယ်အချိန်မဆို၊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သစ္စာနှင့် ငါတို့စောင့်နေကြသလား၊ မီးခွက်များကို ပြင်လျက်နှင့်။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9C75FF8-EC69-46F1-836F-D79358517C7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အိုငါတို့ အသင့်ရှိနေကြသလား၊ ဝိညာဉ်စံရာ အိမ်တော်ဖို့၊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ငါတို့စောင့်နေခြင်း ကိုယ်တော်တွေ့မည်လား၊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စောင့်လျက် ကိုယ်တော်ကြွလာခြင်း စောင့်လျက်။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16D8623-8D5A-4848-B289-314F598E82B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တစ်ယောက်နောက်တစ်ယောက် ကိုယ်တော် ခေါ်မူလျှင်၊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မိုးလင်းအာရုဏ်တက်ချိန်ခါ၊ အပ်ထား ဘဏ္ဍာ ကိုယ်တော်ထံ ပြန်ဆက်လျှင်၊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သာဓုခေါ်တော်မူမည်လား။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754F2BF-1762-4159-9090-273FBDED1ED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မှတ်ထားမူရာ ငါတို့ပြုကြပြီလား၊ ခွန်အား သတ္တိရှိသမျှ၊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ငါတို့၏ စိတ်ပြစ်တင်ခြင်းမှကင်းသော်၊ ငြိမ်သက်ချမ်းသာခြင်းရမည်။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49DE120-F6F4-46DD-A53C-3FCCE3B6566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စောင့်နေသူများ မင်္ဂလာရှိစေသော၊ ဘုန်းတော်ဝင် စံစားရမည်၊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နေ့ချိန်သန်းခေါင်ချိန် ဖြစ်စေလာသော်၊ စောင့်နေလျက်တွေ့လိမ့်မည်လား။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B33AE41-FA99-44DA-B460-A06E225313F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488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၂၂၈ သစ္စာနှင့် စောင့်နေကျူး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2019-12-23T04:02:57Z</dcterms:modified>
</cp:coreProperties>
</file>