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၂၂၂ 	အိုယေရှု ကျွန်ုပ်ကတိရှိပြီကျူး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 Jesus, I have promised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၂၄း၁၅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0D30298-0C99-4B3E-AEA1-9EB55B42D56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အဆုံးတိုင်အောင် မှုဆောင်မည်၊ ကျွန်ုပ်ကတိရှိပြီ၊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ကိုယ်တော်ရှင်သည် အနားမှာ အစဉ်ရှိတော်မူပါ၊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ကိုယ်တော်အရှင်ရှိခဲ့လျှင် ကြောက်ရာ ဘာမျှမမြင်၊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ကိုယ်တော်ရှင် လမ်းပြသောခါ၊ လမ်းသည် မလွဲနိုင်ပါ။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853E343-FE3A-4419-B972-3CDC5D583BB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ကျွန်ုပ်နားမှာ စဉ်နေပါ၊ စုံစမ်းခြင်းများ လှပါ၊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 သွေးဆောင်ခြင်းများသည် ပတ်လည်ဝိုင်းလျက်ရှိ၏၊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ရန်သူများအတွင်းအပြင်၊ ရှိနေကြသည်အစဉ်၊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ဝိညာဉ်ကို ကွယ်ကာဖို့ရာ အနီးကြွတော်မူပါ။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033623C-F858-42C0-BD37-AEE9D9BF4C4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်မက်စွဲလမ်း မုန်တိုင်းနှင့် စိတ်လိုလိုက်ခြင်းထဲမှ၊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မိန့်တော်သံတည်ငြိမ် ကြည်လင်ကြားခွင့်ပေးပါအရှင်၊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မှားမှန်ခွဲခြား သိစေရန်၊ ညွှန်ကြားကိုယ်တော်ထပ်မံ၊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ကြားနိုင်အောင် နားထောင်ဖို့ရာ ပြုပြင်ပါ၊ ရှင်ဘုရား။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E50B8D1-B7BF-43BB-8745-6AF3201CA94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439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၂၂၂  အိုယေရှု ကျွန်ုပ်ကတိရှိပြီကျူး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2019-12-23T04:38:23Z</dcterms:modified>
</cp:coreProperties>
</file>