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၂၁၆	ရှိသည်အတိုင်း ယူပါကျူး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Take me as I am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Ira D. Sankey (1840-1908)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52339" y="6156101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အိုယေရှုရှင် နားညောင်းမူပါ၊ ကယ်တော်မမူလျှင် မှန်သေရ၊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ကယ်တင်ခြင်းကို ချပေးသနား၊ ရှိသည်အတိုင်းယူပါ။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2BCE1D-ED0E-4942-A467-2A4372EB2362}"/>
              </a:ext>
            </a:extLst>
          </p:cNvPr>
          <p:cNvSpPr txBox="1"/>
          <p:nvPr/>
        </p:nvSpPr>
        <p:spPr>
          <a:xfrm>
            <a:off x="9852339" y="6156101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ရှိသည်အတိုင်း ယူပါ၊ ရှိသည်အတိုင်း ယူပါ၊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ယေရှုသေခံ ကျွန်ုပ်ကုသိုလ်၊ ရှိသည်အတိုင်း ယူပါ။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74FF34-33FB-440B-9CBD-8E7E12C82627}"/>
              </a:ext>
            </a:extLst>
          </p:cNvPr>
          <p:cNvSpPr txBox="1"/>
          <p:nvPr/>
        </p:nvSpPr>
        <p:spPr>
          <a:xfrm>
            <a:off x="9852339" y="6156101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မစရာမဲ့ ပြစ်မှားလှပါ၊ သို့သော် ကိုယ်တော်သွေးတော်သွန်းရာ၊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အလိုတော်ရှိ ပြုပြင်နိုင်ပါ၊ ရှိသည်အတိုင်း ယူပါ။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199111-1138-43B1-80B0-B26C86FFB33C}"/>
              </a:ext>
            </a:extLst>
          </p:cNvPr>
          <p:cNvSpPr txBox="1"/>
          <p:nvPr/>
        </p:nvSpPr>
        <p:spPr>
          <a:xfrm>
            <a:off x="9852339" y="6156101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မပြင်ဆင်နိုင် ဘယ်အရာမျှ ကတိသစ္စာဖျက်ဆီးတတ်လှ၊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နာမတော်အကြောင့်သာ ကယ်တင်ပါ၊ ရှိသည်အတိုင်း ယူပါ။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227C5A-1DCD-4E8A-A466-D44A5B579FC1}"/>
              </a:ext>
            </a:extLst>
          </p:cNvPr>
          <p:cNvSpPr txBox="1"/>
          <p:nvPr/>
        </p:nvSpPr>
        <p:spPr>
          <a:xfrm>
            <a:off x="9852339" y="6156101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ခြေတော်ရင်းမှာ ကြည့်တော်မူပါ၊ တော်လျှော်လှစွာ စီရင်ဆုံးမ၊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မှုတော်စလျှင် ပြည့်စုံစေလှ၊ ရှိသည်အတိုင်း ယူပါ။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96F197-219D-49B8-A354-07C81A751898}"/>
              </a:ext>
            </a:extLst>
          </p:cNvPr>
          <p:cNvSpPr txBox="1"/>
          <p:nvPr/>
        </p:nvSpPr>
        <p:spPr>
          <a:xfrm>
            <a:off x="9852339" y="6156101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381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၂၁၆ ရှိသည်အတိုင်း ယူပါကျူး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2019-12-23T03:57:52Z</dcterms:modified>
</cp:coreProperties>
</file>