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၁၅၅	ငါအမှန်ဆိုသည်ကားကျူး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Verily </a:t>
            </a:r>
            <a:r>
              <a:rPr lang="en-US" sz="9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Verily</a:t>
            </a:r>
            <a:r>
              <a:rPr lang="en-US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70000"/>
              </a:lnSpc>
            </a:pPr>
            <a:r>
              <a:rPr lang="my-MM" sz="4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၆း၄၇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J. Mc.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Granaham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 ကယ်တင်ရှင်သည် ငါ့တွက် သေခံပြီ၊ ပြစ်စီရင်ခြင်းမှ ငါ့ကိုလွှတ်လေပြီ၊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သားတော်ကို ယုံကြည်သော သူများတို့သည် သက်ထာဝရ ရ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ါသည် ဧကန်အမှန်သင့်ကို ဆိုသည်ကား၊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ငါသည် ဧကန်အမှန်သင့်ကို ဆိုသည်ကား၊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သားတော်ကို ယုံကြည်သောသူ ဧကန်သည် သက်ထာဝရ ရ၏။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ိုယ်တော်ပေါ် ကျွန်ုပ်အပြစ်များ တင်ပြီ၊ ကျွန်ုပ်၏ ပြစ်ကြွေးများ ကိုယ်တော်ဆပ်ပြီ၊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မိန့်တော်ကား ယုံကြည်သူ အပေါင်းတို့သည်၊ သက်ထာဝရ ရ၏။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်းရဲငြိုငြင်သော်လည်း၊ ကျွန်ုပ်ယုံမည်၊ အားနည်းပြစ်များသော်လည်း မိန့်တော်ယုံမည်၊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ဝမ်းမြောက်ဖွယ်တည်း၊ ဘုရားသားတော်တိုင်းသည် သက်ထာဝရ ရ၏။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ိုက်တန်သော်လည်း ယုံမှားကင်းစေမည်၊ လာလိုသောသူအား လက်ခံသိမ်းဆည်းမည်၊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ကြွေးကြော်ကြကုန်ပါ၊ ယုံကြည်သေသာသူသည် သက်ထာဝရ ရ၏။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424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၁၅၅ ငါအမှန်ဆိုသည်ကားကျူး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2019-12-19T07:48:37Z</dcterms:modified>
</cp:coreProperties>
</file>