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၂၀၀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 လိုပါ၏ကျူး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74904"/>
            <a:ext cx="12191999" cy="339391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sz="5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5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5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eed </a:t>
            </a:r>
            <a:r>
              <a:rPr lang="en-US" sz="5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Thee </a:t>
            </a:r>
            <a:r>
              <a:rPr lang="en-US" sz="5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Every </a:t>
            </a:r>
            <a:r>
              <a:rPr lang="en-US" sz="5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5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endParaRPr lang="en-US" sz="5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၈၆း၁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Lowry (1826-1899)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ိုယ်တော်ကိုသာ သခင်၊ အစဉ်လိုပါ၊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ကိုယ်တော်ရှိမှသာလျှင်၊ စိတ်ငြိမ်းအေးရာ။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ိုယ်တော်ပင် အိုယေရှုရှင်၊ ပြစ်ရှိသူကယ်ပိုင်ရာ၊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ယခုပင် ကြွတော်မူလျှင်၊ ကယ်တော်မူပါ။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(ကိုယ်တော်မြတ်သည် လိုရင်းပင်၊ နာရီတိုင်းခိုကိုးရ၊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ခုကောင်းကြီးပေးကယ်ချွတ်ရှင်၊ ခြေရင်းတော်လာ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။)</a:t>
            </a: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 လိုပါ၏၊ အရှင်ယေရှု၊ နာရီမပြတ်လိုသည်၊ မစတော်မူ။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ြင်နာအသံတော်မျှ၊ အဘယ်သူဖြင့်၊ စိတ်အေး ငြိမ်းခြင်းမရ၊ ချစ်သိုးထိန်းရှင်။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79" y="6156101"/>
            <a:ext cx="2179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 လိုပါ၏၊ အနီးနေလျှင်၊ အပြစ်တန်ခိုးမရှိ၊ ကယ်မသခင်။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 လိုပါ၏၊ အလျင်ကြွလာ၊ ဒုက္ခ၊ သုခရှိရှိ အနီးနေပါ။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394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၂၀၀ ကိုယ်တော်ကို လိုပါ၏ကျူး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2019-12-19T10:22:17Z</dcterms:modified>
</cp:coreProperties>
</file>