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62" r:id="rId5"/>
    <p:sldId id="260" r:id="rId6"/>
    <p:sldId id="263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536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E4B31CD-C44E-4D62-BD46-0B934A82CD4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581B9AA-2042-4F15-918B-B7AD78494D1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88B0AF-F802-483C-B35A-9A900BFF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FEFB25D-98E7-4314-8C81-23561D4EEF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7E1285E-AAEB-45D5-B268-D07DE010FE3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6898922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10A212-9491-47CA-B87F-3496E8C885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9456476-6CA9-40C9-A48D-6DED7891D1D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7F2F0FD-206E-4EED-8AA9-2E982AA206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9952EA-73D1-42F8-BB90-61DC9856576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33F7162-89B7-4C30-8F51-29E5B66CC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637436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0ED6A0-49A0-4E5A-98CB-A2AE2CA421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5D171D8-5C4B-4DC6-B558-752039A9F6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013FF8-6E08-428D-8FE9-7FDFC9527E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A0C0B36-1471-44A6-8132-9262F956EAD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F8DAC9A-7224-44B6-9A78-253303632D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251922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9CBA231-8EE7-4E27-99AA-269A079351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19A09A3-F096-466A-94C8-80B96B98710D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CFBB95A5-9948-4BC3-AAE7-FC02F0BC1BDF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C6F5F6B-3262-4BF6-BDA2-4D7A73304FC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24C24F9-9DD0-4368-B60C-9EF35200B3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D79DB257-3DE9-4595-AAF6-84F215C9AD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97336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D471B3-7409-412F-BE36-DE1C4B4C7D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D3FFF51-EE45-439A-9FC6-36C2E8EAD41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D6B32DC-53DE-40DB-BBA0-ACA8579B5B2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B6BF314F-767A-411C-A2D6-984B725B74DF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DDE01BD-AA1D-410D-A77F-E84B33193C91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99ADD78B-FBFA-4831-84E2-EC86E7EA71C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99703C2-B7E3-4910-A002-0ED478D544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D112C9D-C448-425B-8772-235A270FB9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38698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BB8DF87-EB9C-4CC9-8365-544315E940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A7C5307-B490-4B85-9009-D3995216B0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A0122E9-939A-4060-970F-6109F01078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8D1136A-C897-4689-9205-D9C8A5877C0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12086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35557EBD-6062-4C58-98BC-F8084F012B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19D276C6-B066-40AC-BB4F-62894B612A3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BD9D09D-8405-4784-A935-42E2F9F75F2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15220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CC4AE89-D6EC-47C3-86FF-45155754783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4335-05CB-4095-8C56-12A2DD5283B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E399C92-DFCA-4AC2-9EE1-BEDB2C3590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3309B0E-3C06-4131-B205-DB1D9BC00D1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D15458C-E5AD-407C-9EA9-56455CC6040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CA79EE1-0477-48F5-B25D-E25F4B1817F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757048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748106-EAF4-4849-8B67-C73191B3DB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7327C5BF-87F5-4DAD-AA16-671B9D79F1F3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FB8E37-0604-4CB5-B2A9-006DD1ACC92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EE1DD00-FE31-4B7B-A9FF-6010499ADA6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51A7F6B3-318A-4693-BEED-C4EB448BEBE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87AFE7F-C411-4880-8EE4-544E639F159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7945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926B73-BE50-46E0-96B5-537C66749FA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7E7C07D-E2C4-4E7F-8CFF-EA5B47BE115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0D2579-A762-4A39-8DD9-C57045894D7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37091D9-A18D-4579-B39B-432371E4289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4E8B3AC-FFBD-4B21-AD23-6DC1B8518A8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764355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4FF4D400-A306-4A56-8DB9-412E20A7744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BD0F05B-DCD1-4D2B-B7D7-777B6C4341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83405F1-C1E8-416F-8264-A0CACB0BE8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D659D9B-9FBA-4DA2-B87C-B89D69503E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388E115-EF91-442D-9483-9B59DFFBF64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11362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FEF94B8-7613-4A16-92F4-1D612EEFB7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DF6535C-6F0F-4E04-876B-DD492F72FF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6C2B11D-FCDF-474B-B368-EE6414E664B8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B0E245-9F9C-4292-91AF-628DC6334951}" type="datetimeFigureOut">
              <a:rPr lang="en-US" smtClean="0"/>
              <a:t>19-Dec-19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6C8910-5336-4490-A834-FC1CE7F6114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8D1BAE-4D20-4916-AF80-27F1B50EDE5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C3D25E6-CCE9-43E3-A4C7-3898CCFF72D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02959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2224839-A0E3-4625-8E30-17987D4C0F12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0" y="816356"/>
            <a:ext cx="12192000" cy="2196067"/>
          </a:xfrm>
        </p:spPr>
        <p:txBody>
          <a:bodyPr>
            <a:noAutofit/>
          </a:bodyPr>
          <a:lstStyle/>
          <a:p>
            <a:pPr>
              <a:lnSpc>
                <a:spcPct val="170000"/>
              </a:lnSpc>
            </a:pPr>
            <a:r>
              <a:rPr lang="my-MM" sz="6600" b="1" dirty="0">
                <a:latin typeface="Pyidaungsu" panose="020B0502040204020203" pitchFamily="34" charset="0"/>
                <a:cs typeface="Pyidaungsu" panose="020B0502040204020203" pitchFamily="34" charset="0"/>
              </a:rPr>
              <a:t>၁၅၈	ယုံကြည်ပါကျူး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16F1B920-FA25-4C80-9545-754CE517FD31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-1" y="3131520"/>
            <a:ext cx="12191999" cy="2923395"/>
          </a:xfrm>
        </p:spPr>
        <p:txBody>
          <a:bodyPr>
            <a:normAutofit fontScale="77500" lnSpcReduction="20000"/>
          </a:bodyPr>
          <a:lstStyle/>
          <a:p>
            <a:pPr>
              <a:lnSpc>
                <a:spcPct val="170000"/>
              </a:lnSpc>
            </a:pPr>
            <a:r>
              <a:rPr lang="en-US" sz="7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Only </a:t>
            </a:r>
            <a:r>
              <a:rPr lang="en-US" sz="7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en-US" sz="7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rust </a:t>
            </a:r>
            <a:r>
              <a:rPr lang="en-US" sz="7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Him </a:t>
            </a:r>
          </a:p>
          <a:p>
            <a:pPr>
              <a:lnSpc>
                <a:spcPct val="170000"/>
              </a:lnSpc>
            </a:pPr>
            <a:r>
              <a:rPr lang="my-MM" sz="3600" dirty="0">
                <a:latin typeface="Pyidaungsu" panose="020B0502040204020203" pitchFamily="34" charset="0"/>
                <a:cs typeface="Pyidaungsu" panose="020B0502040204020203" pitchFamily="34" charset="0"/>
              </a:rPr>
              <a:t>မ၊ ၁၁း၂၉ </a:t>
            </a:r>
          </a:p>
          <a:p>
            <a:pPr>
              <a:lnSpc>
                <a:spcPct val="170000"/>
              </a:lnSpc>
            </a:pPr>
            <a:r>
              <a:rPr lang="en-US" sz="3600" dirty="0">
                <a:latin typeface="Pyidaungsu" panose="020B0502040204020203" pitchFamily="34" charset="0"/>
                <a:cs typeface="Pyidaungsu" panose="020B0502040204020203" pitchFamily="34" charset="0"/>
              </a:rPr>
              <a:t>John H. Stockton (1813-1877)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2659B84F-A11F-407A-9D2D-215520633D11}"/>
              </a:ext>
            </a:extLst>
          </p:cNvPr>
          <p:cNvSpPr txBox="1"/>
          <p:nvPr/>
        </p:nvSpPr>
        <p:spPr>
          <a:xfrm>
            <a:off x="10040113" y="6156101"/>
            <a:ext cx="21518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870756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13056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>
                <a:latin typeface="Pyidaungsu" panose="020B0502040204020203" pitchFamily="34" charset="0"/>
                <a:cs typeface="Pyidaungsu" panose="020B0502040204020203" pitchFamily="34" charset="0"/>
              </a:rPr>
              <a:t>၁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81725"/>
            <a:ext cx="10515600" cy="4351338"/>
          </a:xfrm>
        </p:spPr>
        <p:txBody>
          <a:bodyPr>
            <a:normAutofit fontScale="92500" lnSpcReduction="10000"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ပ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ြစ်နှိပ်စက်ခြင်းခံသူတိုင်းလာ၊ ကိုယ်တော် ကရုဏာရှိ၊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မိန့်တော်မြတ်ကို ယုံကြည်မူလျှင်၊ ငြိမ်းခြင်းအမှန်ရမည်။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8C4C540-5F1C-42C8-93CD-5C12ABE6C0B7}"/>
              </a:ext>
            </a:extLst>
          </p:cNvPr>
          <p:cNvSpPr txBox="1"/>
          <p:nvPr/>
        </p:nvSpPr>
        <p:spPr>
          <a:xfrm>
            <a:off x="10021825" y="6156101"/>
            <a:ext cx="2170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96650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4800" dirty="0" err="1" smtClean="0">
                <a:solidFill>
                  <a:srgbClr val="FF0000"/>
                </a:solidFill>
                <a:latin typeface="Pyidaungsu" panose="020B0502040204020203" pitchFamily="34" charset="0"/>
                <a:cs typeface="Pyidaungsu" panose="020B0502040204020203" pitchFamily="34" charset="0"/>
              </a:rPr>
              <a:t>ထပ်ဆို</a:t>
            </a:r>
            <a:endParaRPr lang="en-US" sz="4800" dirty="0">
              <a:solidFill>
                <a:srgbClr val="FF0000"/>
              </a:solidFill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68192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0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က</a:t>
            </a: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ိုယ်တော်မြတ်ကိုသာ ယုံကြည်ပါ၊ ယခုယုံကြည်ပါ၊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000" dirty="0">
                <a:latin typeface="Pyidaungsu" panose="020B0502040204020203" pitchFamily="34" charset="0"/>
                <a:cs typeface="Pyidaungsu" panose="020B0502040204020203" pitchFamily="34" charset="0"/>
              </a:rPr>
              <a:t>သင်၏ အပြစ်မှ ကယ်ချွတ်မည်၊ ယခုကယ်ချွတ်မည်။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03537" y="6156101"/>
            <a:ext cx="2188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711191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၂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390603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အပ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ြစ်မှ ကယ်နုတ်မူလိုငှါ၊ သွေးတော်မြတ်သွန်းမူပြီ၊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မိုးပွင့်ကဲ့သို့ ဖြူအောင်ဆေးလေ၊ သွေးတော်၌ နှစ်မြှပ်ပါ။ 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F585A1E-6AA4-45E5-B056-CA237EB59894}"/>
              </a:ext>
            </a:extLst>
          </p:cNvPr>
          <p:cNvSpPr txBox="1"/>
          <p:nvPr/>
        </p:nvSpPr>
        <p:spPr>
          <a:xfrm>
            <a:off x="10003537" y="6156101"/>
            <a:ext cx="21884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109541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၃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ယ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ေရှုသမ္မာတရားလမ်းပေ၊ ငြိမ်သက်ခြင်းသို့ ပို့ဆောင်၊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ကိုယ်တော်ကို ယုံကြည်ဆိုင်းမနေ၊ သင်သည် မင်္ဂလာရှိ။ </a:t>
            </a:r>
          </a:p>
          <a:p>
            <a:pPr marL="0" indent="0">
              <a:lnSpc>
                <a:spcPct val="170000"/>
              </a:lnSpc>
              <a:buNone/>
            </a:pPr>
            <a:endParaRPr lang="my-MM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30969" y="6156101"/>
            <a:ext cx="2161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787966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6D1F7BC-AB77-4BD4-9B2B-4FC3A373C6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489398"/>
            <a:ext cx="10515600" cy="978794"/>
          </a:xfrm>
        </p:spPr>
        <p:txBody>
          <a:bodyPr>
            <a:normAutofit/>
          </a:bodyPr>
          <a:lstStyle/>
          <a:p>
            <a:r>
              <a:rPr lang="en-US" sz="5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၄</a:t>
            </a:r>
            <a:endParaRPr lang="en-US" sz="5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6D34D84-2935-448A-A00F-426EC22AD9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7237"/>
            <a:ext cx="10515600" cy="3660775"/>
          </a:xfrm>
        </p:spPr>
        <p:txBody>
          <a:bodyPr>
            <a:noAutofit/>
          </a:bodyPr>
          <a:lstStyle/>
          <a:p>
            <a:pPr marL="0" indent="0">
              <a:lnSpc>
                <a:spcPct val="170000"/>
              </a:lnSpc>
              <a:buNone/>
            </a:pPr>
            <a:r>
              <a:rPr lang="my-MM" sz="4400" dirty="0" smtClean="0">
                <a:latin typeface="Pyidaungsu" panose="020B0502040204020203" pitchFamily="34" charset="0"/>
                <a:cs typeface="Pyidaungsu" panose="020B0502040204020203" pitchFamily="34" charset="0"/>
              </a:rPr>
              <a:t>ဝင</a:t>
            </a: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်ပါ သန့်ရှင်းသူ စည်းဝေးရာ၊ ဘုန်းတော်ခံရန် ချီတက်၊ </a:t>
            </a:r>
          </a:p>
          <a:p>
            <a:pPr marL="0" indent="0">
              <a:lnSpc>
                <a:spcPct val="170000"/>
              </a:lnSpc>
              <a:buNone/>
            </a:pPr>
            <a:r>
              <a:rPr lang="my-MM" sz="4400" dirty="0">
                <a:latin typeface="Pyidaungsu" panose="020B0502040204020203" pitchFamily="34" charset="0"/>
                <a:cs typeface="Pyidaungsu" panose="020B0502040204020203" pitchFamily="34" charset="0"/>
              </a:rPr>
              <a:t>ဝမ်းမြောက်ခြင်းအစဉ်ပြည့်စုံရာ၊ ကောင်းကင်အိမ်တွင် နေရန်။</a:t>
            </a:r>
            <a:endParaRPr lang="en-US" sz="4400" dirty="0">
              <a:latin typeface="Pyidaungsu" panose="020B0502040204020203" pitchFamily="34" charset="0"/>
              <a:cs typeface="Pyidaungsu" panose="020B0502040204020203" pitchFamily="34" charset="0"/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D6B115F0-6233-4ABC-AD10-5F54026A7BD0}"/>
              </a:ext>
            </a:extLst>
          </p:cNvPr>
          <p:cNvSpPr txBox="1"/>
          <p:nvPr/>
        </p:nvSpPr>
        <p:spPr>
          <a:xfrm>
            <a:off x="10030969" y="6156101"/>
            <a:ext cx="21610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/>
              <a:t>myanmarhymn.com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800801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36</TotalTime>
  <Words>384</Words>
  <Application>Microsoft Office PowerPoint</Application>
  <PresentationFormat>Widescreen</PresentationFormat>
  <Paragraphs>25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2" baseType="lpstr">
      <vt:lpstr>Arial</vt:lpstr>
      <vt:lpstr>Calibri</vt:lpstr>
      <vt:lpstr>Calibri Light</vt:lpstr>
      <vt:lpstr>Pyidaungsu</vt:lpstr>
      <vt:lpstr>Times New Roman</vt:lpstr>
      <vt:lpstr>Office Theme</vt:lpstr>
      <vt:lpstr>၁၅၈ ယုံကြည်ပါကျူး </vt:lpstr>
      <vt:lpstr>၁</vt:lpstr>
      <vt:lpstr>ထပ်ဆို</vt:lpstr>
      <vt:lpstr>၂</vt:lpstr>
      <vt:lpstr>၃</vt:lpstr>
      <vt:lpstr>၄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 PASIAN A MINTHANG HEN</dc:title>
  <dc:creator>Htaung Kyint</dc:creator>
  <cp:lastModifiedBy>Htaung Kyint</cp:lastModifiedBy>
  <cp:revision>27</cp:revision>
  <dcterms:created xsi:type="dcterms:W3CDTF">2018-10-09T13:17:21Z</dcterms:created>
  <dcterms:modified xsi:type="dcterms:W3CDTF">2019-12-19T07:52:40Z</dcterms:modified>
</cp:coreProperties>
</file>