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၃၅၀ 	ဆိုင်ရာဒေသသို့သွားကျူး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Men of God, go take your stations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Franz J. Haydn (1732-1809)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A349F2-76A9-4720-BCA8-6F1BE38A6AE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ဆိုင်ရာဒေသသို့ သွားကြ၊ မြေပြင်လုံးမှုတောင် ဆောင်ဖို့၊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ဝမ်းမြောက်ဖွယ်သတင်းကို ဟောကြား၊ မောဟသား လူမျိုးမျိုးကို၊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ချွတ်ပိုင်သောရှင် ချွတ်ပိုင်သောရှင် တုမရှိ ကြော်ငြာကြလော့။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A386B9-05E8-4171-BF21-2E084D4F8F7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ဧဝံဂေလိတွက် မရှက်အပ်၊ ကယ်တင်ခြင်း တန်ခိုးတော်ပေ၊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နာမတော်မကြားဖူးသော ရပ်လွတ်ခြင်းခွင့် ကြွေးကြော်ကြလေ၊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ကျွန်အပေါင်းတို့ ကျွန်အပေါင်းတို့ လွတ်ခြင်းချမ်းသာ ရနိုင်ချေ။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4578FA-A057-4811-9B0D-B989973F7CE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ကြောက်မက်ဖွယ် ဘေးရောက်သောခါ၊ ရှင်ယေရှုသင်တို့ ထောက်ပံ့၊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ဝေးကွာပြည်ရန် သူတို့ရှိရာ၊ ကိုယ်တော်စောင်မတော်မူအံ့၊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သွားသူတို့နှင့်သွား၊ သူတို့နှင့် ဆုံးတိုင်အောင်ရှိမူပေအံ့။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490649-490A-4120-AA8D-856911ABBDC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379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၃၅၀  ဆိုင်ရာဒေသသို့သွားကျူး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2019-12-23T06:36:56Z</dcterms:modified>
</cp:coreProperties>
</file>