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၅၈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ျွန်ုပ်လက်ကို ကိုင်ဆွဲမူပါကျူး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Hold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Thou my hand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Hubert P. Main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ျွန်ုပ်လက်ကို ကိုယ်တော်ကိုင်ဆွဲတော်မူပါ၊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ကိုယ်တော်မပါလျှင် အလျင်းမလှမ်းဝံ့၊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ကိုးစားရာမဲ့ အားနည်းဘာမျှမတတ်နိုင်၊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ကိုယ်တော်ပါလျှင်၊ ကျွန်ုပ် ကြောက်ရွံ့ခြင်းကင်း။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ာ၍ နီးစွာ ကိုယ်တော်အနားသို့ ဆွဲပါ၊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ကိုယ်တော်ရှင်သာ ဝမ်းမြောက်မျှော်လင့်ဖွယ်ရာ၊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ကိုင်မဆွဲလျှင် ကျွန်ုပ် လမ်းလွဲ၍ သွားမည်၊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လမ်းမပြလျှင် ကျွန်ုပ် ခြေချော်လိမ့်မည်။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ျက်နှာရောင်ခြည် အလင်းကို မဖူးရလျှင်၊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သွားရာလမ်းသည် မှောင်လျက် မမြင်နိုင်ပေ၊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ယုံကြည်ခြင်းဖြင့် ဘုန်းတော်အရှိန်ခံစားလျှင်၊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ရွှင်လန်းသီချင်းအေးကျူးဆိုမည် အစဉ်။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ူးတော်မူသော ထိုမြစ်ကမ်းပါးရောက်သောခါ၊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လက်ကို ကိုယ်တော်ကိုင်ဆွဲမူပါ၊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ကိုယ်တော်ပါလျှင် လမ်းတစ်လျှောက်လုံး ထွန်းတောက်မည်၊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လှိုင်းလုံးများလည်း ကျောက်သလင်းကဲ့သို့ တည်း။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467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၅၈ ကျွန်ုပ်လက်ကို ကိုင်ဆွဲမူပါကျူး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2019-12-18T08:51:04Z</dcterms:modified>
</cp:coreProperties>
</file>