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b="1" dirty="0">
                <a:latin typeface="Pyidaungsu" panose="020B0502040204020203" pitchFamily="34" charset="0"/>
                <a:cs typeface="Pyidaungsu" panose="020B0502040204020203" pitchFamily="34" charset="0"/>
              </a:rPr>
              <a:t>၂၅၉ ဖြည်းညှင်းစွာ လမ်းပြကျူး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Tenderly Guide us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George F. Root (1820-1895)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28134FC0-A51D-453B-B809-4E3EE8513C9D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ချစ်သိုးထိန်းရှင် ဖြည်းညှင်းစွာ လမ်းပြပါ၊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စိမ်းလန်းကျက်စားရာ စမ်းရေ နား သာယာ၊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ကျွန်ုပ်အား မပြတ်စောင့်ထိန်းစဉ်ခါ၊ ဘယ်ခါမျှ လမ်းမလွဲရာ။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DBB2FFEC-F5E5-40E6-850F-A1C33DDA857E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ဘယ်သောခါမျှ ကိုယ်တော်ရှင် အသက်လမ်းဖြစ်သောကြောင့်သာ၊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ဘယ်သောခါမျှ ထံတော်မှ လမ်းမလွဲရာ။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516713F0-E63E-48EA-9753-25A53CCA1850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ကောင်းကင်ကို မိုးတိမ်၊ ရီမှောင်အုပ်သောခါ၊ ကြောက်မက်ဖွယ် မုန်တိုင်းကျ၍၊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လေပြင်းတိုက်လာ၊ နှုတ်ကပတ်တော်အလင်း ကျွန်ုပ်လမ်းပြ၊ ဘယ်ခါမျှ လမ်းမလွဲရာ။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97590FF1-A4B0-4A5F-BB7C-D3FEE245B897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ကျွန်ုပ်တို့အားနည်း ကိုယ်တော်စွမ်းကြီးပါ၊ အဆုံးတိုင်တည်ကြည်ရန်၊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ကြည့်ရှုစောင်မ သိုးခြံတွင် ဘေးလွတ်ကင်းကျူးအေး ချိုသာ၊ ဘယ်ခါမျှ လမ်းမလွဲရာ။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470A461B-95A5-472D-858E-2AC97148FD6E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388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၂၅၉ ဖြည်းညှင်းစွာ လမ်းပြကျူး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2019-12-23T04:51:37Z</dcterms:modified>
</cp:coreProperties>
</file>