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၂၉၈	ကိုယ်တော်၌ ငြိမ်ဝပ်စွာနေပါကျူး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Rest in the Lord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၃ရးရ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2F58613-0B6F-4A17-AA45-284ADA326A3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ကောင်းစားဆင်းရဲ ဘယ်သို့မဆို၊ ဘယ်သို့ စုံစမ်းတွေ့သည်မဆို၊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သည်းခံလျက်နှင့် ကိုယ်တော်မြတ်၌ ငြိမ်ဝပ်စွာနေပါ။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8B7B56D-037A-4EE3-A693-91E8310AF3C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သင့်လမ်းပေါ်မှာ မိုးတိမ်လွှမ်းသော်လည်း၊ ကိုယ်တော်၌ ငြိမ်စွာနေ၊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ခပ်သိမ်းသောမှု မျိုးကောင်းကျိုး ဖြစ်စေသည်၊ ငြိမ်စွာစောင့်လျက်ဆုတောင်း။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493BEE6-E0CD-4343-9CF7-180153C79A3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မုန်တိုင်းလွန်သော် ငြိမ်သက်ခြင်းသည်၊ ခဏမျှသာ တည်ရသော်လည်း၊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ငြိမ်သက်ခြင်း စဉ်တည် ငြိမ်ဝပ်စွာနေပါ။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5357CC6-AEAC-4DE4-A823-3283EBDE6A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ကိုယ်တော်၌သာ ငြိမ်စွာနေပါ၊ ထိုငြိမ်သက်ခြင်းအကြောင်းအရာ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လူဘာသာဖြင့် ပြော၍မနိုင်၊ ငြိမ်ဝပ်စွာနေပါ။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BDAEA63-E50D-4BF2-A3DA-B09D8CFC51F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ကိုယ်တော်၌သာ ငြိမ်စွာနေပါ၊ ချစ်ခြင်းဖြင့် ဖန်ဆင်းအုပ်စိုးသည်၊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ကတိတော်ကို မြည်းစမ်းပါလေ၊ ငြိမ်ဝပ်စွာနေပါ။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9F3AF13-4C77-4241-A8AC-76D0BC07A9C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428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၂၉၈ ကိုယ်တော်၌ ငြိမ်ဝပ်စွာနေပါကျူး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2019-12-23T05:25:28Z</dcterms:modified>
</cp:coreProperties>
</file>