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၂၃၁	မှုတော်ဆောင်ရွက်ကျူး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To the work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၂၁း၂၈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A27E8DB-AE3A-40C6-9BB6-5C630A7E4E4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ကိုယ်တော်မြတ်လျှောက်သွားသောလမ်းတော်မြတ်ကို လျှောက်လိုက်၊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ဘုရားသခင်၏ အမှုတော်မြတ် ဆောင်ရွက်စို့၊ အမိန့်တော်မြတ်ကို နားထောင်လျက်၊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200" dirty="0">
                <a:latin typeface="Pyidaungsu" panose="020B0502040204020203" pitchFamily="34" charset="0"/>
                <a:cs typeface="Pyidaungsu" panose="020B0502040204020203" pitchFamily="34" charset="0"/>
              </a:rPr>
              <a:t>အားယူကြကုန်၊ တွေ့သမျှ အမှုကို အားထုတ်လျက် ဆောင်ရွက်စို့။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2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53480922-9FF7-410A-91CE-4F77D5ED710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လုပ်ဆောင်လျက်၊ လုပ်ဆောင်လျက်၊ လုပ်ဆောင်လျက်၊ လုပ်ဆောင်လျက်၊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မျှော်လင့်လျက်၊ စောင့်ရှောက်လျက်၊ သခင်လာသည့်တိုင်အောင် လုပ်ဆောင်။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94BB554-4E3D-42B7-91BF-D58AA4B0476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ဆာငတ်မွတ်သိပ်သောသူတို့ကို လုပ်ဆောင်ကျွေးမွေး၊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မောပန်းသူတို့ကို သက်စမ်းရေပေါက်သို့ ပို့ဆောင်၊ တိုင်တော်နှင့် အလံတော် ငါတို့ဝါကြွားရာပေ၊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 ဖိုးမပေးဘဲရကြောင်း မြွက်ဆိုအောင်။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32AC077-AF04-45C3-9080-50FD439F56C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မှားယွင်းပျက်စီးခြင်း မိစ္ဆာမှောင်မိုက်နိုင်ငံတွင်၊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လူမျိုးပေါင်းတို့ဆောင်ရွက်ရန် အလုပ်ရှိပေသည်၊ ဘုန်းကြီးတော်မူဘုရင်နာမတော် ချီးမြှောက်စဉ်၊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 ဖိုးမပေးဘဲရကြောင်း မြွက်ဆိုအောင်။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EA13B65-7E8D-44D0-B48E-91102A744FC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ကိုယ်တော်မြတ်အား ပေးတော်မူခြင်းဖြင့် နောက်ဆုံး၌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ဝတ်လုံဖြူစင်၊ သရဖူကိုပေးတော်မူမည်၊ ဖြောင့်မတ်သူများတို့နှင့် စိုးစံရသောအခါ၊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ကယ်တင်ခြင်း ဖိုးမပေးဘဲရကြောင်း မြွက်ဆိုအောင်။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80E098D-1E29-494F-BC9A-AADCD9B28A0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632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၂၃၁ မှုတော်ဆောင်ရွက်ကျူး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2019-12-23T04:04:45Z</dcterms:modified>
</cp:coreProperties>
</file>