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၇၃</a:t>
            </a:r>
            <a:r>
              <a:rPr lang="en-US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ရ</a:t>
            </a: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ှေ့ပြည်မှ ဘုရင်သုံးပါးကျူး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We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Three Kings of Orient Are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မ၊ ၂း၁-၂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John H. Hopkins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ရ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ှေ့ပြည်မှ ရှင်ဘုရင်သုံးပါး၊ လက်ဆောင်များ ပါလျက် ရောက်လာကြ၊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ထူးဆန်းသော ကြယ်လမ်းညွှန်ပြရာ လမ်းတစ်လျှောက်လုံး လိုက်လာ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ိုရောင်ခြည်လင်း အံ့ဖွယ်ကြယ်မင်း၊ တင့်တယ်တောက် ရောင်ခြည်ထွန်းလင်း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စုံလင်သော အလင်းတော်မြတ်သို့ ရှေ့ပြည်မှ လမ်းပြ ဆောင်ပို့။ (အာမင်)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ူငယ်တော်အား ဘိသိက်မြှောက်ရာ ရွှေမကိုဋ်ကို ဆက်ရန်ယူလာ၊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ကိုယ်တော်ရှင် ဘုရင်မင်းဖြစ်သည်၊ စဉ်မပြတ်အုပ်စိုးမည်။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ောဗန်နှင့် မွှေးကြိုင်သော နံ့သာ ဆက်ကပ်ဖို့ရာ၊ ကျွန်ုပ်ယူလာ၊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ဆုတောင်းခြင်း ချီးမွမ်းခြင်းအားဖြင့် ဘုရားထံတော်သို့ ဝင်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ွှေးကြိုင်သော မုရန်စေးကိုသာ၊ ကျွန်ုပ်သည် ပူဇော်ဆက်ဖို့လာ၊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သင်္ချိုင်းတွင်းမှာ သိပ်ထားသောခါ၊ မုရန်စေး မွှေးကြိုင်လှ။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ိုင်ပေါ်မှာ ပူဇော်ပြီးသောခါ၊ ကယ်တင်ရှင် သေခြင်းမှ ထလာ၊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ကောင်းကင်သားနှင့် မြေကြီးသားများ၊ ဟာလေလုယာဆိုကြ။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520</Words>
  <Application>Microsoft Office PowerPoint</Application>
  <PresentationFormat>Widescreen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၇၃ ရှေ့ပြည်မှ ဘုရင်သုံးပါးကျူး </vt:lpstr>
      <vt:lpstr>၁</vt:lpstr>
      <vt:lpstr>ထပ်ဆို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2019-12-18T09:32:03Z</dcterms:modified>
</cp:coreProperties>
</file>