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b="1" dirty="0">
                <a:latin typeface="Pyidaungsu" panose="020B0502040204020203" pitchFamily="34" charset="0"/>
                <a:cs typeface="Pyidaungsu" panose="020B0502040204020203" pitchFamily="34" charset="0"/>
              </a:rPr>
              <a:t>၁၃၅	ဟာလေလုယ ထမြောက်ပြီကျူး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48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Halleluiah</a:t>
            </a:r>
            <a:r>
              <a:rPr lang="en-US" sz="4800" dirty="0">
                <a:latin typeface="Pyidaungsu" panose="020B0502040204020203" pitchFamily="34" charset="0"/>
                <a:cs typeface="Pyidaungsu" panose="020B0502040204020203" pitchFamily="34" charset="0"/>
              </a:rPr>
              <a:t>, He is Risen!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Philip P. Bliss (1838-1876)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57817" y="6156101"/>
            <a:ext cx="2234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ဟ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ာလေလုယ ရှင်ယေရှုသည် ထမြောက်ပြီ၊ ခုထက်မှာရှိ၊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သေခြင်းတန်ခိုး အောင်တော်မူပြီ၊ ကောင်းကင်မြေသားကြွေးကြော်၏၊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ထမြောက်ရှင်ပြီ၊ ထမြောက်ရှင်ပြီ၊ သက်ရှင်နေတဖန် မသေ၊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ထမြောက်ရှင်ပြီ၊ ထမြောက်ရှင်ပြီ၊ သက်ရှင်နေတဖန် မသေ။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39529" y="6146957"/>
            <a:ext cx="2325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ဟ</a:t>
            </a:r>
            <a:r>
              <a:rPr lang="my-MM" dirty="0">
                <a:latin typeface="Pyidaungsu" panose="020B0502040204020203" pitchFamily="34" charset="0"/>
                <a:cs typeface="Pyidaungsu" panose="020B0502040204020203" pitchFamily="34" charset="0"/>
              </a:rPr>
              <a:t>ာလေလုယ ငါတို့ ဉီးခေါင်းဖြစ်ရန် ထမြောက်တော်မူပြီ၊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dirty="0">
                <a:latin typeface="Pyidaungsu" panose="020B0502040204020203" pitchFamily="34" charset="0"/>
                <a:cs typeface="Pyidaungsu" panose="020B0502040204020203" pitchFamily="34" charset="0"/>
              </a:rPr>
              <a:t>သက်သေသန့်ရှင်း ဝိညာဉ်သွန်းလောင်း၊ ငါတို့ ရှေ့ဆောင် ယေရှုတည်း၊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dirty="0">
                <a:latin typeface="Pyidaungsu" panose="020B0502040204020203" pitchFamily="34" charset="0"/>
                <a:cs typeface="Pyidaungsu" panose="020B0502040204020203" pitchFamily="34" charset="0"/>
              </a:rPr>
              <a:t>ထမြောက်ရှင်ပြီ၊ ထမြောက်ရှင်ပြီ၊ ကိုယ်တော်ကြောင့် ဖြောင့်မတ်ရာရောက်၊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dirty="0">
                <a:latin typeface="Pyidaungsu" panose="020B0502040204020203" pitchFamily="34" charset="0"/>
                <a:cs typeface="Pyidaungsu" panose="020B0502040204020203" pitchFamily="34" charset="0"/>
              </a:rPr>
              <a:t>ထမြောက်ရှင်ပြီ၊ ထမြောက်ရှင်ပြီ၊ ကိုယ်တော်ကြောင့် ဖြောင့်မတ်ရာရောက်</a:t>
            </a:r>
            <a:r>
              <a:rPr lang="my-MM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21241" y="6156101"/>
            <a:ext cx="2270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2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ဟ</a:t>
            </a: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ာလေလုယ ထမြောက်ရှင်ပြီ၊ သေခြင်းသည် တန်ခိုးကုန်ပြီ၊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ယေရှုရှင် ထမြောက်ခြင်းဖြစ်၏၊ ကိုယ်တော်ပိုင်သူ ရှင်စေမည်၊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ထမြောက်ရှင်ပြီ၊ ထမြောက်ရှင်ပြီ၊ ကြွလာဉီးမည် ရှင်ဘုရင်၊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ထမြောက်ရှင်ပြီ၊ ထမြောက်ရှင်ပြီ၊ ကြွလာဉီးမည် ရှင်ဘုရင်။</a:t>
            </a:r>
            <a:endParaRPr lang="en-US" sz="32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12097" y="6156101"/>
            <a:ext cx="2279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483</Words>
  <Application>Microsoft Office PowerPoint</Application>
  <PresentationFormat>Widescreen</PresentationFormat>
  <Paragraphs>22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၁၃၅ ဟာလေလုယ ထမြောက်ပြီကျူး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2019-12-19T04:09:33Z</dcterms:modified>
</cp:coreProperties>
</file>