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၃၄၇	ယေရှုရှင် ကယ်ချွတ်တင်ကျူး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saves!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၁၆း၃၁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J. Kirkpatrick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BF8124-9860-44C5-AA6A-D051663D0D3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ဝမ်းမြောက်သတင်းတော်ကြားရ၊ ယေရှုရှင် ကယ်ချွတ်တင်၊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ထိုသတင်းတော် ကြွေးကြော်ကြ၊ ယေရှုရှင် ကယ်ချွတ်တင်၊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အရပ်တိုင်းသို့ ဆောင်ယူသွား တောင်ပေါ်ကျော် ပင်လယ်ကူးပါ၊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သခင့်မိန့်တော် ကြော်ငြာကြ၊ ယေရှုရှင် ကယ်ချွတ်တင်။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B196AE-E84D-48E9-B916-DE7EBB43625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ပင်လယ်ကျော်လျက် သံလွှင့်ကြ၊ ယေရှုရှင် ကယ်ချွတ်တင်၊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နီးဝေးပြစ်ရှိသူ ပြောပါ၊ ယေရှုရှင် ကယ်ချွတ်တင်၊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ကျွန်းများတို့ သီချင်းဆိုလေ၊ ပင်လယ်ပေါ်ပဲ့တင်ထပ်စေ၊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လောကတွင် ဝမ်းမြောက်ကြချေ၊ ယေရှုရှင် ကယ်ချွတ်တင်။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FBDCB9-EB16-4F0C-87A2-88BCBB75CE1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ကြိုးပမ်းရာမှ ကြွေးကြော်ကြ၊ ယေရှုရှင် ကယ်ချွတ်တင်၊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သေခြင်းဖြင့် သက်ထာဝရ၊ ယေရှုရှင် ကယ်ချွတ်တင်၊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ကရုဏာတောင်းလျှောက်စဉ်ခါ၊ ဖြည်းညှင်းစွာ သီချင်းဆိုပါ၊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သေခြင်းအောင်လျက် ကျူးအေးကြ၊ ယေရှုရှင် ကယ်ချွတ်တင်။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302508-339E-4C86-8350-12DBC0B73CD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လောကတွင် ကြွေးကြော်ကြလေ၊ ယေရှုရှင် ကယ်ချွတ်တင်၊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လူမျိုးပေါင်းဝမ်းမြောက်ကြစေ၊ ယေရှုရှင် ကယ်ချွတ်တင်၊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တောင်ထိပ်နှင့် ချိုင့်နက်တို့မှာ ကယ်တင်ခြင်း အကြောင်းကြော်ငြာ၊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အောင်မြင်ခြင်း သီချင်းမြတ်ကား၊ ယေရှုရှင် ကယ်ချွတ်တင်။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81FFD-671B-4650-ADE2-D593CA948C7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605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၃၄၇ ယေရှုရှင် ကယ်ချွတ်တင်ကျူး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2019-12-23T06:34:58Z</dcterms:modified>
</cp:coreProperties>
</file>