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၂၅၂	လူမျိုးအဘ အရှင်ဘုရားကျူး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Dear Lord and Father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သက်၊ ၃း၁၁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Frederick C. Maker (1844-1927)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E089A08-B82A-440D-8AF0-AA361D45A5F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လူမျိုးအဘ အရှင်ဘုရား၊ ပူပင်သောက ပယ်ရှား၊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သာ၍ စင်ကြယ်ခြင်းနှင့် သက်ရှင်၊ အမှုတော်ကို ဆောင်ရွက်ဖို့ပင်၊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မတော်မူပါ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A1274C0-6155-40E3-95E9-85BCF3C3495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ဂါလိလဲအိုင် ဆိတ်ငြိမ်ရပ်မှာ၊ ကိုယ်တော် ရှိတော်မူသည်၊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ငြိမ်သက်သာယာ ထိုညချိန်မှာ ကိုယ်တော်ရှင်သည် ဆုတောင်းနေ၏၊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 ဖော်ပြပြီ။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A5D5D3F-7025-4790-A625-917BB244E51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စိုးရိမ်သောက ကင်းငြိမ်းစိမ့်ငှာ၊ ငြိမ်သက်ခြင်းကို ပေးပါ၊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ပူပန်သောက ဝိညာဉ်ထဲမှာမရှိ၊ စိမ့်ငှာ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စောင့်မ၊ ကိုယ်တော်လို ငြိမ်းစေပါ။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E198B11-6A9A-40CA-A91B-89D837FE0A9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တောင့်တသမျှ၊ အလိုဆန္ဒ၊ ငြိမ်သက်စေပါ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ငလျင်လှုပ်ခြင်း၊ လေပြင်း မီးနှင့် မိန့်တော်မမူ၊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တိုးတိုးသံဖြင့် ကျွန်ုပ် ဘုရားသခင်။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08DBD2D-DE78-495C-B64F-A3C73F7DE64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410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၂၅၂ လူမျိုးအဘ အရှင်ဘုရားကျူး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2019-12-23T04:48:06Z</dcterms:modified>
</cp:coreProperties>
</file>