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၁၉၈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ိုယ်တော်နှင့် နီးစေပါကျူး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20624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Nearer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God to Thee</a:t>
            </a:r>
          </a:p>
          <a:p>
            <a:pPr>
              <a:lnSpc>
                <a:spcPct val="170000"/>
              </a:lnSpc>
            </a:pPr>
            <a:r>
              <a:rPr lang="en-US" sz="32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ိုယ်တော်နှင့် နီးစေပါ၊ ကျွန်ုပ်ဘုရား၊ ကားတိုင်ဖြင့် မြှောက်သော်လည်း ဤပတ္တာနာ၊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အစဉ်လျှောက်ထားလိုပါ၊ ကိုယ်တော်နှင့်နီးစေပါ၊ ကိုယ်တော်နှင့်နီးစေပါ၊ ကျွန်ုပ်ဘုရား။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ွက်ပြေးယာကုပ်ကဲ့သို့၊ နေဝင်ပြီးမှ၊ ကျောက်ခဲသာ ခေါင်းအုံးဘို့၊ ရနိုင်သော်ကား၊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ညဉ့်နက်တွင်အိပ်မက်မှာ၊ ကိုယ်တော်နှင့်နီးစေပါ၊ ကိုယ်တော်နှင့်နီးစေပါ၊ ကျွန်ုပ်ဘုရား။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ီရင်တော်မူသမျှ၊ ကျွန်ုပ်လျှောက်ရာ၊ ကောင်းကင်လှမ်းတက်လှေကား ဖြစ်စေမူပါ၊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ကောင်းကင်သားနှင့်တကွ၊ ကိုယ်တော်နှင့်နီးစေပါ၊ ကိုယ်တော်နှင့်နီးစေပါ၊ ကျွန်ုပ်ဘုရား။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ို့လျှင် နိုးသောအခါ ချီးမွမ်းစိတ်ရှိ၊ ဒုက္ခကျောက်ခဲများဖြင့် ဗေသလတည်မည်၊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ဆင်းရဲအားဖြင့်လျှင်သာ၊ ကိုယ်တော်နှင့်နီးစေပါ၊ ကိုယ်တော်နှင့်နီးစေပါ၊ ကျွန်ုပ်ဘုရား။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ို့တည်းမဟုတ် ဝမ်းသာ ရွှင်မြူးသဖြင့်၊ နေလကြယ်များ လွန်လျက်၊ ပျံတက်ရလျှင်၊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အစဉ်ပင်လျှောက်လိုပါ၊ ကိုယ်တော်နှင့်နီးစေပါ၊ ကိုယ်တော်နှင့်နီးစေပါ၊ ကျွန်ုပ်ဘုရား။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593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၁၉၈ ကိုယ်တော်နှင့် နီးစေပါကျူး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2019-12-19T10:16:52Z</dcterms:modified>
</cp:coreProperties>
</file>