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၂၀၉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ိုယ်တော်ကဲ့သို့ ပြန်ပြောဖို့ရာကျူး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21208"/>
            <a:ext cx="12191999" cy="3497880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Lord</a:t>
            </a:r>
            <a:r>
              <a:rPr lang="en-US" sz="5600" dirty="0">
                <a:latin typeface="Pyidaungsu" panose="020B0502040204020203" pitchFamily="34" charset="0"/>
                <a:cs typeface="Pyidaungsu" panose="020B0502040204020203" pitchFamily="34" charset="0"/>
              </a:rPr>
              <a:t>, Speak to </a:t>
            </a:r>
            <a:r>
              <a:rPr lang="en-US" sz="5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Me </a:t>
            </a:r>
            <a:endParaRPr lang="en-US" sz="5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တိ၊ ၂း၂၀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Schumann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ိုယ်တော်ကဲ့သို့ ပြန်ပြောဖို့ရာ၊ ကိုယ်တော်ရှင်သည် မိန့်တော်မူပါ၊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လမ်းလွဲလျက် ပျက်စီးသူတို့ကို၊ ကိုယ်တော်လိုလိုက်၍ ရှာဖွေလို။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်းလွဲသူကို လမ်းပြသည်လို၊ ကျွန်ုပ်ကိုလည်း လမ်းမှန်ဆောင်ပို့၊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ဆာမွတ်သူကို ကျွေးသည့်ပမာ၊ ကျွန်ုပ်ကို ကျွေးမွေးတော်မူပါ။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ျောက်မြစ်ပေါ်မှာ ရပ်နေစဉ်ခါ၊ ကိုယ်တော်ရှင်သည် ခွန်အားပေးပါ၊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ပျက်စီးသူများကို ကယ်ဖို့ရာ၊ ခွန်အားကို ကျွန်ုပ်အား သနား။ အာမင်။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292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၂၀၉ ကိုယ်တော်ကဲ့သို့ ပြန်ပြောဖို့ရာကျူး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2019-12-19T10:40:24Z</dcterms:modified>
</cp:coreProperties>
</file>