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၃၀၃	ရပ်တန့်ခေါ်ကျူး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Hold the fort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၂း၂၅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6C9368-D520-4531-8B82-6979B719016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ယေရှုတပ်သား၊ သင်းဝင်သူများ၊ နားစွင့်ကြကုန်စေ၊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ယေရှုနိုးသံ ချိုလှဝန်ခံ၊ စိတ်နှလုံးသွင်းလေ။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8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C58249-5D7D-4C83-8AD6-1C215A86B07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ရပ်တန့်ကုန်လော့၊ စစ်ချီသွားသော်၊ အောင်ခွင့်ငါပေးမည်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စစ်သူရဲဘော် တိုးစေကုန်လော့၊ ငါသင်တို့ဘက်ရှိ။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317485-81F6-424E-9CEA-1138DEE4685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လောကပျော်ရာ ဒုစရိုက်များ လျင်စွာ ပယ်ပါဉီး၊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စစ်တန်ဆာများ သံခမောက်၊ ဓား စရှိများကို ယူ။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CE1C78-EC5E-4B88-8406-0DC39459E4F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အားမကုန်ဘဲ၊ စိတ်မပျက်လွယ် စဉ်မပြတ်တိုက်လေ၊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ငါတို့ဘက်တွင် ယေရှုပါစဉ်၊ ဘယ်သို့ ပူအံ့ချေ။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50F7EA-0181-4B4A-924A-EAB2B020761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ကြာမမြင့်မီ ကျေးဇူးရှင်ကြီး၊ သာဓုခေါ်မူခါ၊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အောင်ဆု အောင်ပန်းထူးမြတ်ယူရန်၊ ယေရှုပေးဖွယ်ရာ။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42BA80-9E4D-439B-B1E7-2AC1FEA43F1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364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၃၀၃ ရပ်တန့်ခေါ်ကျူး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2019-12-23T05:54:46Z</dcterms:modified>
</cp:coreProperties>
</file>