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4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၂၇၅	ယေရှုကိုယ်တော်ကို ယုံကြည်မည်ကျူး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Jesus, I will trust Thee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၄၅း၂၃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Ira D. Sankey (1840-1908)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B6391903-B28B-4679-911A-1E0BE46155B0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စိတ်နှလုံးအကြွင်းမဲ့ ကိုယ်တော်ကို ယုံမည်၊ ပြစ်မှားလမ်းလွဲနေသော်၊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ကိုယ်တော်ကယ်တင်နိုင်ပေ၊ ကောင်းကင်မြေကြီးပေါ်မှာ နှိုင်းယှဉ်ဖွယ်မရှိ၊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ပြစ်မှားသူတွက် သေခံလျှင် ငါ့ဖို့ဖြစ်ချေ။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45680B67-6F1C-46FC-AA83-E4AB68F6BF5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ချစ်ခြင်း၌ တည်လျက် မျက်နှာတော်ကို ရှာမည်၊ အံဖွယ်ကရုဏာကြောင့်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ကိုးကွယ်ဉီးညွတ်မည်၊ စိတ်နှလုံးအကြွင်းမဲ့၊ ကိုယ်တော်ကို ယုံမည်၊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ပြစ်မှားလမ်းလွဲနေသော် ကိုယ်တော်ကယ်နိုင်ပေ။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6B7D1565-821D-483B-9C67-A6AD086FE1C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နှုတ်ကပတ်တော်ဖြင့် ကိုယ်တော်ကို ယုံနိုင်သည်၊ ကရုဏာအသံတော်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မြတ် ငါကြားရပြီ၊ ဝိညာဉ်တော် သွန်သင်သော်၊ ချိုသာလှပေ၏၊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ခြေတော်ရင်း၌ ထိုင်၍ နားထောင်လိုပါသည်။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CC4BD8D9-2A67-4C66-AC01-9188102C72A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တွေးတောခြင်းကင်းလျက် ကိုယ်တော်ကို ယုံပါ၏၊ လာလိုသောသူတိုင်း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ကိုယ်တော်မြတ် ငြင်းမပယ်၊ ကတိတော်မြတ် တည်ပေ၊ သွေးတော်ဖိုးထိုက်သည်၊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ကိုယ်တော်မြတ်သာလျှင် အကျွန်ုပ် ဝိညာဉ်ကယ်။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2CF8471C-C837-4B9E-9830-B74FE415BEA0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512</Words>
  <Application>Microsoft Office PowerPoint</Application>
  <PresentationFormat>Widescreen</PresentationFormat>
  <Paragraphs>25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၂၇၅ ယေရှုကိုယ်တော်ကို ယုံကြည်မည်ကျူး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2019-12-23T05:07:18Z</dcterms:modified>
</cp:coreProperties>
</file>