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400" b="1" dirty="0">
                <a:latin typeface="Pyidaungsu" panose="020B0502040204020203" pitchFamily="34" charset="0"/>
                <a:cs typeface="Pyidaungsu" panose="020B0502040204020203" pitchFamily="34" charset="0"/>
              </a:rPr>
              <a:t>၄၀၃	ဝိညာဉ်ဘုရား ခွန်အားသစ် ပေးတော်မူပါ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He lives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Alfred H. Ackley (1887- )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DB488D88-22AA-4288-93CF-51E8450E4A92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ရှေးသန့်ရှင်း တမန်တော်များ စုရုံးလျက် ဆုတောင်းရာ၊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ဝိညာဉ်တော် သွန်းလောင်း ခံရ၊ ကိုယ်တော်တွက် လုပ်ဆောင်ကြ၊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ယနေ့လုပ်ငန်းများတွက်တာ၊ ဝိညာဉ်တော် တောင်းခံပါ၊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ဝိညာဉ်ခွန်အားသစ်ရရန် စဉ်တောင်းဆုပန်။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05DD3094-9BBF-4FEC-8DAF-C9BE51077B8A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 ဝိညာဉ် ဘုရားဆင်းသက်မူပါ၊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ကျေးဇူးတော်တန်ခိုးနှင့်တကွ၊ ကျွန်ုပ်တွင် ကိန်းဝပ်ပါ၊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ဝိညာဉ်ဘုရား ကျွန်ုပ်တို့အား လမ်းပြ၊ နိုးကြားထကြွ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မှုဆောင်ဖို့ရာ ခွန်အားသစ်ပေးမူပါ။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CD92F5AA-C368-46FF-B0C5-851F9F77F24F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အိုသန့်ရှင်းဝိညာဉ်ဘုရား ဆင်းသက်ကြွလာမူပါ၊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ကျွန်ုပ်လွန်ကျူး ပြစ်မျိုးမျိုး လွှတ်ဖို့ရန် တောင်းပန်လို၊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ကိုယ်တော်ဖို့ အစေခံရန်၊ ကျွန်ုပ် ကိုယ်ကို အပ်နှံ၊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သက်ရှင်ရာ ပူဇော်သက္ကာသုံးပြုမူပါ။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36E9F35-E186-4ED7-AE28-F38E4C9B6CA0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430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၄၀၃ ဝိညာဉ်ဘုရား ခွန်အားသစ် ပေးတော်မူပါ</vt:lpstr>
      <vt:lpstr>၁</vt:lpstr>
      <vt:lpstr>ထပ်ဆို</vt:lpstr>
      <vt:lpstr>၂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2019-12-23T07:43:45Z</dcterms:modified>
</cp:coreProperties>
</file>