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  <p:sldId id="264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၈၈</a:t>
            </a:r>
            <a:r>
              <a:rPr lang="en-US" sz="66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  </a:t>
            </a:r>
            <a:r>
              <a:rPr lang="my-MM" sz="66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ျေးဇူးတော်ကျူး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my-MM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လ</a:t>
            </a: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ု၊ ၁၉း၉-၁၀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9985249" y="6156101"/>
            <a:ext cx="2206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မ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ြတ်ကျေးဇူးရှင် ယေရှုသခင်၊ ကယ်ချွတ်ခြင်းငှာ ကြွလာ၊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စိတ်ဝမ်းမြောက်ဖွယ် သံတော်မြတ်လျှင် ဖြစ်လေ၏၊ သာအယာ</a:t>
            </a: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။</a:t>
            </a: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021825" y="6156101"/>
            <a:ext cx="2170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ျွန်ုပ်တို့နားတါင် ထိုအသံအလွန်သာ ချိုလျက်ရှိ၊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စိတ်ပူပန်ခြင်း၊ ခပ်သိမ်းမျိုးရန် ဖျောက်နိုင်သော ဆေးဖြစ်၏။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 marL="0" indent="0">
              <a:lnSpc>
                <a:spcPct val="170000"/>
              </a:lnSpc>
              <a:buNone/>
            </a:pP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9994393" y="6156101"/>
            <a:ext cx="21976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၃။ အကျွန်ုပ်များ အပေါင်းတို့လည်း၊ အပြစ်များအားဖြင့်လျှင်၊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ငရဲမိုက်မှောင် တံခါးအနီး၊ အိပ်နေလျက်ပြစ်မမြင်</a:t>
            </a: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။</a:t>
            </a: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85249" y="6156101"/>
            <a:ext cx="2206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မ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ြတ်ကျေးဇူးတော်ဖြင့်သာ ခုတွင် ပြည်ကောင်းကင်ရောင်မြတ်လို၊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နေ့ရက်များကို မြင်ရအောင်လျှင်၊ ထမြောက်ရကုန်သည်ကို။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03537" y="6156101"/>
            <a:ext cx="2188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၅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စ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ိတ်ဝမ်းမြောက်ဖွယ်သော ထိုအသံ၊ မြေကြီးပြင်လုံး နှံ့ကျော်၊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ပြည်ကောင်းကင်ဘုံသားတို့ ကြော်ညံ၊ ချီးမွမ်းကြရွှင်အပျော်။</a:t>
            </a: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48673" y="6156101"/>
            <a:ext cx="2243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8225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394</Words>
  <Application>Microsoft Office PowerPoint</Application>
  <PresentationFormat>Widescreen</PresentationFormat>
  <Paragraphs>23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Pyidaungsu</vt:lpstr>
      <vt:lpstr>Times New Roman</vt:lpstr>
      <vt:lpstr>Office Theme</vt:lpstr>
      <vt:lpstr>၈၈  ကျေးဇူးတော်ကျူး </vt:lpstr>
      <vt:lpstr>၁</vt:lpstr>
      <vt:lpstr>၂</vt:lpstr>
      <vt:lpstr>၃</vt:lpstr>
      <vt:lpstr>၄</vt:lpstr>
      <vt:lpstr>၅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2019-12-18T10:55:25Z</dcterms:modified>
</cp:coreProperties>
</file>