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၃၂၅	ဉပုသ်နေ့ကျူး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Welcome, Sweet day of rest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49040C-1D11-4A0C-997B-22F90F93F4B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သခင်ထမြောက်ရာနေ့၊ နှစ်သက်လှဖွယ်ဉပုသ်၊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မြတ်မင်္ဂလာဖြစ်စေသတည်း၊ ငါ့စိတ်အလွန်ဝမ်းမြောက်။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C75DF0-1069-410D-BA41-8AC6BEB02C8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ယနေ့ သခင်ကြွလျှင်၊ တပည့်တော်များကို ကျွေး၊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ကိုယ်တော်ကိုပင်၊ ဤ ဗိမာန်တွင် တွေ့ကြုံဆက်ဆံရလေ။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D668C4-45E2-4660-A1EC-DD338EBD2FE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 ဆက်ဆံလျက်၊ မွေ့လျော်စွာ နေ့တစ်နေ့၊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အပြစ်ပျော်ရာ တစ်သောင်းနေ့ထက်၊ သာနှစ်သက်ဖွယ်ဖြစ်လေ။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FADF55-5FDF-4A05-A5EB-FAAB081E2A2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ငါ့စိတ်သာယာ ပျော်ရွှင်၊ မြတ်ကောင်းကင်ရွှေပြည်သို့၊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ခေါ်သံတော်ကြားရအောင် တိုင်လျှင်၊ ဤသို့ အစဉ်နေလို။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AA33B-5781-40CD-8981-2C05CA1BC76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292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၃၂၅ ဉပုသ်နေ့ကျူး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2019-12-23T06:10:39Z</dcterms:modified>
</cp:coreProperties>
</file>