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  <p:sldId id="267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၂၃၇	ကိုယ်ဝိညာဉ်ကို နှိုးဆော်ကျူး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Awake my soul stretch every nerve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105D1DD-0F02-489F-B94B-6D1FF1AFC52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ငါ့ဝိညာဉ်နိုး ခွန်အားထုတ်စမ်း၊ ကြိုးစား၍ ရှေ့တိုးဉီး၊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သင်ပြေးရာကောင်းကင်သို့ ရောက်လမ်း၊ ရရန် ရွှေသရဖူ၊ ရရန် ရွှေသရဖူ။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3189B928-B7DC-4B56-891C-F78FE478B0F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မိုးတိမ်ကဲ့သို့ သက်သေအများ၊ ဝိုင်းရံလျက်ကြည့်ရှုနေ၊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လွန်ပြီး ခြေလှမ်းရာမေ့ရစ်ထား၊ ရှေ့သို့သာ တိုးတက်လေ၊ ရှေ့သို့သာ တိုးတက်လေ။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B5AA1AE-2788-491F-9059-4FC44245E2A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ဘုရားသခင်၏ အးပေးသံ၊ အထက်မှ ကျူးရင့်သည်၊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ဆုလာဘ်တော်ကို သင်မြင်စေရန်၊ ရွှေလက်တော် ဆန့်တန်း၏၊ ရွှေလက်တော် ဆန့်တန်း၏။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501FC3A-3995-4E1B-8E20-2D7AA4A7C421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စိုးမင်းဘုရင်တို့၏ မကိုဋ်၊ ယိုယွင်းပျက်စီးသော်လည်း၊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ထိုဆုလာဘ်သည် အစဉ်တစိုက်၊ အရောင်ထွန်းတောက်လိမ့်မည်၊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အရောင်ထွန်းတောက်လိမ့်မည်။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88D2A50-3BDE-47BF-87BE-80F6E18B59C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ကယ်တင်ပိုင်ရှင် ကျေးဇူးတော်အကြောင့် ကျွန်ုပ်လမ်းဝဝင်ပြီ၊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လမ်းဆုံးရောက်သော်၊ ခြေတော်ရင်းမှာ အောင်ပန်းချထားပါမည်၊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အောင်ပန်းချထားပါမည်။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69A09D2-BBB9-4379-9D38-E3CDB6D9993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442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၂၃၇ ကိုယ်ဝိညာဉ်ကို နှိုးဆော်ကျူး </vt:lpstr>
      <vt:lpstr>၁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2019-12-23T04:12:01Z</dcterms:modified>
</cp:coreProperties>
</file>