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၁၇၄	တည်ကြည်ခြင်းကျူး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4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000" b="1" dirty="0">
                <a:latin typeface="Pyidaungsu" panose="020B0502040204020203" pitchFamily="34" charset="0"/>
                <a:cs typeface="Pyidaungsu" panose="020B0502040204020203" pitchFamily="34" charset="0"/>
              </a:rPr>
              <a:t>ု၊ ၂၃း၄၂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ဩင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ါ့ဝိညာဉ် သတိရလေ၊ သင်၏ သစ္စာမြဲမြံပါစေ၊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သေသည်တိုင်အောင် တည်အံ့သောငှာ၊ စောင်မတော်မူပါ၊ အိုဘုရား၊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စောင်မတော်မူပါ၊ အိုဘုရား။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ောကတွင် ခဏနေစဉ်၊ လူဆိုး၏ လမ်းမသွားမဝင်၊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တည်ကြည်တတ်သော စိတ်ကိုသာလျှင်၊ သွင်းပေးတော်မူ အိုယေရှုရှင်၊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သွင်းပေးတော်မူ၊ အိုယေရှုရှင်။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ူ့ပြည်မှ စုတေ့သောခါ၊ ခြေတော်ရင်းသို့ ပို့ဆောင်မူပါ၊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မေတ္တာတော်ကို အထံတော်တွင် ခံစားစေတော်မူပါအရှင်၊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ခံစားစေတော်မူပါ အရှင်။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281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၁၇၄ တည်ကြည်ခြင်းကျူး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2019-12-19T09:18:14Z</dcterms:modified>
</cp:coreProperties>
</file>