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၃၆၅	ဝန်ချကျူး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If I have wounded any soul today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33B80A-6972-4569-B120-BABC294CD52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 ခြားဝိညာဉ်ကို နာကြည်းစေလျှင်၊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ခြေလှမ်းများကို မှားယွင်းလွဲချော်စေရာ၊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 စိတ်ခိုင်မာစွာ ပြုခြင်းပင် ပြစ်လွတ်တော်မူပါ။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86BC11-B3B0-4C6E-A615-8B8D52792EF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ချည်းနှီးစကား အကျွန်ုပ်ပြောဆိုမှား မောပန်း၍ ကျေးဇူးပြုရန် လွဲရှောင်ကာ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ထိုသို့တပါးသူ မျက်ကို လှုံ့ဆော်ငြား၊ ပြစ်လွတ်တော်မူပါ။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1C255-F86C-49A5-84E0-9CE23341104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စိတ်နှလုံးမာကျော လျစ်လျူခြင်းသဘော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ခုခံရန် တာဝန်ချထားလျက်နှင့်ပင်၊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အိမ်တွင်း ခိုအောင်းလိုစိတ်များထွက်ပေါ်သော်၊ ပြစ်လွှတ်တော်မူပါ။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82CC24-185F-47E9-A29D-7F3BF5DD58B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ယနေ့တွက် ဝန်ချသောခါ ဖြေရှင်းပါ၊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မသိမမြင်သော ပြစ်များတွက်အရှင်၊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လမ်းပြ၍ မေတ္တာဖြင့် စောင့်ထိန်းမူပါ၊ ဖဘုရား၊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A1644-11B4-48AD-8F84-0F925CAF948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381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၃၆၅ ဝန်ချကျူး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2019-12-23T06:58:55Z</dcterms:modified>
</cp:coreProperties>
</file>