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 marL="0" indent="0"/>
            <a:r>
              <a:rPr lang="en-US" sz="6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အိမ်ထောင်လုံးနံနက</a:t>
            </a: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6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သီချင်း</a:t>
            </a: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endParaRPr lang="en-US" sz="6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Henry Smart (1813-1879)</a:t>
            </a:r>
            <a:b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en-US" sz="3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ဆာ</a:t>
            </a: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3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၁၀၇း၄၁</a:t>
            </a: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-၄၃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710671" y="6156101"/>
            <a:ext cx="2481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၁။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လာကြလော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အိမ်သူအိမ်သားများ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အောက်မေ့ကြစို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့။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အနန္တမဟာ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ကရုဏာ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စုရုံးလျက်သီချင်းသံချို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ဤနံနက်ခ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ဤနံနက်ခ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ပြိုင်လျက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သီဆိုကြကုန်စို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့။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C9DC00-3AE8-467F-8199-D5ED441B4CCA}"/>
              </a:ext>
            </a:extLst>
          </p:cNvPr>
          <p:cNvSpPr txBox="1"/>
          <p:nvPr/>
        </p:nvSpPr>
        <p:spPr>
          <a:xfrm>
            <a:off x="9710671" y="6156101"/>
            <a:ext cx="2481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003" y="1390603"/>
            <a:ext cx="11384923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ကောင်းကင်နှင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မြေကြီးအရာကို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ဖန်ဆင်းသော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ဘုရားရှင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်၊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န်တို့ဆင်းရဲသော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နေရာသို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့၊ ကြွ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လာပါမည်လော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သခင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်၊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အိုကျေးဇူးရှင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အိုကျေးဇူးရှင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်၊ ကြွ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လာတော်မူပါသခင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F54147-8AEA-4FDD-81A3-F91AC8C17055}"/>
              </a:ext>
            </a:extLst>
          </p:cNvPr>
          <p:cNvSpPr txBox="1"/>
          <p:nvPr/>
        </p:nvSpPr>
        <p:spPr>
          <a:xfrm>
            <a:off x="9710671" y="6156101"/>
            <a:ext cx="2481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263839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7901" y="33256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ရှေးကာလ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၌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မိုက်မဲခြင်းဖြင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ဖုံးလ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ွှ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မ်းလျက်နေကြပါပြီ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ဘုန်းနှင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ပြည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စုံသော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ကယ်တင်ခြင်း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ရှေးကာလမကြားမသိ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ထိုကယ်တင်ခြင်း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ထိုကယ်တင်ခြင်း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၀မ်းမြောက်ဖွယ်သတင်းဖြစ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်၏။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2A21C2-6F86-4904-BE32-27A932C99855}"/>
              </a:ext>
            </a:extLst>
          </p:cNvPr>
          <p:cNvSpPr txBox="1"/>
          <p:nvPr/>
        </p:nvSpPr>
        <p:spPr>
          <a:xfrm>
            <a:off x="9710671" y="6156101"/>
            <a:ext cx="2481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ယေရှု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၏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အသွေးတော်အားဖြင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့်၊</a:t>
            </a:r>
          </a:p>
          <a:p>
            <a:pPr marL="0" indent="0"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တို့အပြစ်များကို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ဖြေရှင်း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</a:t>
            </a:r>
          </a:p>
          <a:p>
            <a:pPr marL="0" indent="0"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အားနည်းသောသူကို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ကယ်မခြင်း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</a:t>
            </a:r>
          </a:p>
          <a:p>
            <a:pPr marL="0" indent="0"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ပေးသနား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အိုကျေးဇူးရှင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်၊</a:t>
            </a:r>
          </a:p>
          <a:p>
            <a:pPr marL="0" indent="0"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ကောင်းကင်ဘုံ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၌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ကောင်းကင်ဘုံ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၌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စု‌ဝေးခြင်းပေးပ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အာမင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(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အာမင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်)</a:t>
            </a:r>
            <a:endParaRPr lang="en-US" sz="4400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FE4B09-08CA-455C-A1B9-ECC7970477E1}"/>
              </a:ext>
            </a:extLst>
          </p:cNvPr>
          <p:cNvSpPr txBox="1"/>
          <p:nvPr/>
        </p:nvSpPr>
        <p:spPr>
          <a:xfrm>
            <a:off x="9710671" y="6156101"/>
            <a:ext cx="2481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2698745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473</Words>
  <Application>Microsoft Office PowerPoint</Application>
  <PresentationFormat>Widescreen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အိမ်ထောင်လုံးနံနက် သီချင်း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17</cp:revision>
  <dcterms:created xsi:type="dcterms:W3CDTF">2018-10-09T13:17:21Z</dcterms:created>
  <dcterms:modified xsi:type="dcterms:W3CDTF">2019-12-03T12:07:34Z</dcterms:modified>
</cp:coreProperties>
</file>