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၁၄၃	လောက၏ အလင်းကျူး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Light of the World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၁၂း၄၆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ောကသည် အပြစ်မှောင်မိုက်၌ ကျင်လည်၊ လောက၏ အလင်းယေရှုတည်း၊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နေ့ချိန်နေလင်းကဲ့သို့ ဘုန်းတော် ထွန်းလင်းသည်၊ လောက၏ အလင်းယေရှုတည်း။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ါ့ထံသို့လာ၊ သင့်ဘို့ ထွန်းတောက်နေ၊ ဖြည်းညှင်းစွာ ငါ့ပေါ်သို့ ထွန်းလင်းပေ၊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ကန်းသော မျက်စိ ယခုမြင်နိုင်လေ၊ လောက၏ အလင်းယေရှုတည်း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ေရှုတွင်တည်နေသူ၌ မှောင်မိုက်မရှိ၊ လောက၏ အလင်းယေရှုတည်း၊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လမ်းပြနော်တော်လိုက်စဉ် အလင်းတွင် လျှောက်သည်၊ လောက၏ အလင်းယေရှုတည်း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ြစ်ဖြင့် မျက်စိကန်း၊ မှောင်မိုက်တွင်ကျင်လည်သူ၊ လောက၏ အလင်းယေရှုတည်း၊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မိန့်တော်မူရာ ရပ်တွင် ဆေးကြောလျှင်မြင်မူ၊ လောက၏ အလင်းယေရှုတည်း။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ောင်းကင်ဘုံတွင် နေအလင်းအလိုမရှိ၊ လောက၏ အလင်းယေရှုတည်း၊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ရွှေပြည်တော်မှာ သိုးသငယအလင်း ဖြစ်၏၊ လောက၏ အလင်းယေရှုတည်း။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437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၁၄၃ လောက၏ အလင်းကျူး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2019-12-19T06:11:28Z</dcterms:modified>
</cp:coreProperties>
</file>