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၂၆၇	ပတ္ထနာကျူး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ဖိ၊ ၃း၉-၂၁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DA5263D-7DE4-4A6E-904D-B1CD5405068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လောကီကောင်းကျိုးကို အိုအဘ အလိုတော် ပယ်သော်လည်း၊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မဟာကျေးဇူး ပလ္လင်တော်ပါး၊ ဤသို့ လျှောက်ထားလို၏။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C0CEDD7-4E80-4796-91B2-07EB96C5DFA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ကျေးဇူးတင်တတ်သော စိတ်နှလုံး မြည်တမ်းခြင်း ကင်းသာယာ၊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အလိုတော်ကို အသက်ထက်ဆုံးလိုက်နိုင်သော စွမ်းခွန်အား။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4ACD11A-E0D9-4DA9-BC64-7A7A030151C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သေချိန်တိုင်လျှင်၊ ရွှေမျက်နှာတော် ရောင်ခြည်ကို ခံစံစား၊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 တည်ကြည်ငြိမ်သက် သဘော ပေးတော်မူပါ၊ ဘုရား။ အာမင်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85977FE-112B-495D-84E6-A30D0DA782A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232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၂၆၇ ပတ္ထနာကျူး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2019-12-23T04:58:40Z</dcterms:modified>
</cp:coreProperties>
</file>