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၃၀၇ 	ကြိုးစားခြင်းအသင်း၏ သီချင်း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Christian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endeavour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song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J. Webb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9BDFF6-5BC5-463D-8FFF-29EA7DC3AA5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ကြိုးစားအသင်းဝင်သူတို့၊ သင်တို့ သစ္စာခံပြီ၊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ယေရှုကိုယ်တော် အသွေးဖြင့် သင်တို့ကို ရွေးနုတ်သည်၊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ဘုရားသခင်၏ သားတို့ ထကြမာရ်နတ်လက်မှ၊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လွတ်၍ လောကီစည်းစိမ်ကို လျစ်လျူလျက် ကြိုးစားကြ။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0A824F-FFBE-4787-B835-CDFDD7C66C3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အသင်းဝင်သော သူတို့သည် အလင်း၏သား ဖြစ်၏၊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ဂုဏ်ကျေးဇူးတော်ကို ခံမည်၊ ကတိထားတော်မူပြီ၊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သစ္စာအမှန်ခံပြီးလျှင် ခံသည်အတိုင်း ပြုကြ၊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နောက်ဆုံးနေ့၌ ကိုယ်တော်နှင့် ကောင်းကင်သို့ တက်ကြွရှာ။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F40A95-35BF-4C59-A74F-642D29B4717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သင့်တွက် သေခြင်းခံ ယေရှုအောက်မေ့၍ ကြိုးစားပါ၊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သစ္စာရှိသူ အမှုတော်ဆောင်ရွက်ကြ၊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မိမိအလိုကို ငြင်းပယ်၊ ယခုကိုယ်ကို မပိုင်၊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သခင်သည် သင့်ကို ရွေးချယ်၊ ကိုယ်တော်ရှင် ပိုင်မူ၏။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4675C5-EF9C-4DD8-922D-15C05EC4F37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မာရ်နတ်၏ ချည်နှောင်ခြင်းနှင့် အပြစ်သံကြိုးကိုလည်း၊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ကြိုးစား၍ ပယ်ရှားကြစို့၊ ပန်းတုံးတိုင်ရောက်ဖို့ပြေး၊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မေတ္တာအောင်လံ၊ သင်တို့ရှေ့မှ သွားသည်၊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အောင်ဆုခံသူသည် အောင်ပန်းသင့်အား ပေးတော်မူမည်။ အာမင်။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0DC674-80BE-4C89-BAB8-C32008A149E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531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၃၀၇  ကြိုးစားခြင်းအသင်း၏ သီချင်း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2019-12-23T05:56:41Z</dcterms:modified>
</cp:coreProperties>
</file>