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၂၆၉	ကိုယ်တော်ကိုသာ၍ 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More love to Thee, O Christ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EAC1485-2653-454C-AE3B-87626153899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ချစ်နိုင်မည်၊ ခရစ်တော်ရှင်၊ စိတ်ပါလျက်နှင့် တောင်းသည်၊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နားညောင်းသခင်၊ ဤပတ္ထနာမပြတ်၊ အစဉ်လျှောက်မည် ရှင်မြတ်၊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ချစ်စေမူပါ။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63AF135-43AA-44B2-A546-B7EA063F78F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လောကီပျော်မွေ့ခြင်းသာ၊ အထက်လိုလေ၊ ခန္ဓာအကျိုးကိုရှာ၊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ဝိညာဉ်ကိုမေ့၊ ယခုထိုသို့မဟုတ်၊ အပြစ်ရွံရှာစက်ဆုပ်၊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ချစ်စေမူပါ။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7F9D6F6-856D-4AED-A365-7C422844105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ဒုက္ခခံစေလျှင်လည်း၊ မညည်းမတွား၊ အလိုတော်နှင့်အညီ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ဖြစ်စေမြတ်စွာ၊ ထိုဒုက္ခအားဖြင့်လည်း အကျိုးတိုးပွားနိုင်မည်၊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ချစ်စေမူပါ။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CE3ECC8-B6DE-4DCD-9C1D-93987198930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ထိုသို့ပြုပြင်မူလျှင် မြတ်စွာဘုရား၊ နောက်ဆုံးရှုလျက်သက်ညှင်း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ဝမ်းမြောက်အားရ၊ ဘဝပြောင်းစဉ်တွင်ပင်၊ ဆုတောင်းဉီးမည် ပျော်ရွင်၊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ချစ်စေမူပါ။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FC6AEAB-837C-4504-8199-69A848E6ADF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446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၂၆၉ ကိုယ်တော်ကိုသာ၍ ချစ်ခြင်းကျူး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2019-12-23T05:00:38Z</dcterms:modified>
</cp:coreProperties>
</file>