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4" r:id="rId7"/>
    <p:sldId id="265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၈၆</a:t>
            </a:r>
            <a:r>
              <a:rPr lang="en-US" sz="66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my-MM" sz="66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အပ</a:t>
            </a: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ြစ်များသူ၏ မိတ်ဆွေကျူး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Jesus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, Thou </a:t>
            </a: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Art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the </a:t>
            </a: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Sinner’s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F</a:t>
            </a: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riend </a:t>
            </a: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လု၊ ၂၃း၄၂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John B. Dykes (1823-1876)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85833" y="6156101"/>
            <a:ext cx="2106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အပ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ြစ်များသူ မိတ်ဆွေပြုသော အရှင်ယေရှုဘုရား၊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ကိုယ်တော်သာလျှင် မျှော်မြင်ရာ၊ ကျွန်ုပ်ကို အောက်မေ့ပါ။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94977" y="6156101"/>
            <a:ext cx="2097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ိန့်မြွက်ကတိတော်များ အောက်မေ့၊ ကရာနီကုန်းပေါ်မှာ၊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ခံဝေဒနာတော်များ ထောက်လျက်၊ ကျွန်ုပ်ကို အောက်မေ့ပါ။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104121" y="6156101"/>
            <a:ext cx="2087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ခမည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်းတော် ရှေ့မဟာမှုဆောင်၊ ကိုယ်တော်ခြေရင်းကပ်၊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စိုးစံပလ္လင်တော်ပေါ်ထိုင်လျက်၊ ကျွန်ုပ်ကို အောက်မေ့ပါ။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58401" y="6156101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အပ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ြစ်ကြီးသူ ဝန်ချပါ၏၊ ကျေးဇူးတော်လည်း ကြီးပါ၊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ကြွယ်ဝကရုဏာတော်များနှင့်၊ ကျွန်ုပ်ကို အောက်မေ့ပါ။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58401" y="6156101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ြေကြီးပေါ်တွင် ဘယ်သို့ ပစ်ထား၊ ဘယ်မျှဆင်းရဲခံရ၊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ဘယ်နှိပ်စက်ခြင်းခံရသော်လည်း၊ ကျွန်ုပ်ကို အောက်မေ့ပါ။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104121" y="6156101"/>
            <a:ext cx="2087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822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၆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ေမင်းအရိပ် လွှမ်းမိုးလာသော်၊ မည်သူမျှ မနိုင်ရာ၊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အိုရွေးနုတ်ကယ်တင်သော အရှင်၊ ကျွန်ုပ်ကို အောက်မေ့ပါ။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122409" y="6156101"/>
            <a:ext cx="2069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6503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453</Words>
  <Application>Microsoft Office PowerPoint</Application>
  <PresentationFormat>Widescreen</PresentationFormat>
  <Paragraphs>29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Pyidaungsu</vt:lpstr>
      <vt:lpstr>Times New Roman</vt:lpstr>
      <vt:lpstr>Office Theme</vt:lpstr>
      <vt:lpstr>၈၆ အပြစ်များသူ၏ မိတ်ဆွေကျူး</vt:lpstr>
      <vt:lpstr>၁</vt:lpstr>
      <vt:lpstr>၂</vt:lpstr>
      <vt:lpstr>၃</vt:lpstr>
      <vt:lpstr>၄</vt:lpstr>
      <vt:lpstr>၅</vt:lpstr>
      <vt:lpstr>၆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2019-12-18T10:53:20Z</dcterms:modified>
</cp:coreProperties>
</file>