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၃၆၇	ကိုယ်တော်ကို သိလိမ့်မည်ကျူး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shall know Him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၁ကော ၁၃း၁၂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R.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Sweney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(1837-1899)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AD8ED0-DC34-4102-8731-5ACDF6155C3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သက်တာလမ်းဆုံးသော ကာလ၊ သေခြင်းမြစ်ကို ကူးရမည်၊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ဘုန်းတော်ထွန်းလင်းရောင်ခြည်တော်ကို မြင်လိမ့်မည်၊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ရွှေပြည်တော်ရောက်ရသောခါ၊ ကယ်တင်ရှင်ကို ဖူးမြင်မည်၊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ပြုံးတော်မူလျက် ကိုယ်တော်ရှင်သည် ဆီးကြိုမည်။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3F501C-86AC-40D0-9460-707A7021248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ကိုယ်တော်ရှင်ကို သိပါလိမ့်မည်၊ ပြစ်လွတ်လျက် ထံတော်ပါးရပ်ရမည်၊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ကိုယ်တော်ရှင်ကို သိပါလိမ့်မည်၊ လက်ဝါးမှာ သံချက်ရာြဖင့်သိမည်။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2416B8-3B04-434F-B936-819F25E0AA6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မျက်နှာတော်ဖူးတွေ့ရသော် ဝမ်းမြောက်ခြင်းသည် စုံလင်မည်၊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မျက်စိတော်သည် ကရုဏာဖြင့် ထွန်းလင်းမည်၊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ကရုဏာမေတ္တာတော်နှင့် ကျေးဇူးတော်ကြောင့် ချီးမွမ်းမည်၊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ရွှေပြည်တော်မှာ ကျွန်ုပ်ဖို့ အခန်းသင့်ရှိ။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B353F8-EBC6-4857-BD76-F28D78F70B2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ချစ်သူများသည် ကောင်းကင်မှ ကျွန်ုပ်ကို လက်ရပ်ခေါ်၏၊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သေခြင်းမြစ်မှ ခွဲခွါရခြင်း မှတ်မိသည်၊ ပျော်မွေ့ရာ ဧဒင်ရပ်မှာ သူတို့သည် ဆီးကြိုကြမည်၊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ကိုယ်တော်ကိုသာ ရှေ့ဉီးစွာ ဖူးမြင်ချင်သည်။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3F2CFF-96C8-4486-837E-5C6C9C15325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ဖြူဝတ်လုံဝတ်ဆင်လျက်နှင့် ငိုခြင်းကင်းသော မြို့တော်သို့ ကိုယ်တော်ရှင်သည်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ကျွန်ုပ်ကိုပင် ပို့ဆောင်မည်၊ ရွှင်လန်းစွာ ကောင်းကင်သားနှင့်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သီချင်းကိုဆိုရသော်လည်း၊ ကိုယ်တော်ကိုသာ ရှေ့ဉီးစွာ ဖူးမြင်ချင်သည်။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F2E35E-6104-4986-B9EB-0D313979F46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650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၃၆၇ ကိုယ်တော်ကို သိလိမ့်မည်ကျူး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2019-12-23T07:00:11Z</dcterms:modified>
</cp:coreProperties>
</file>