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၃၂၂	ဉပုသ်နေ့ကို မွေ့လျော်ကျူး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Welcome, delightful morn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Friedrich Schneider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8F3344-3305-4D8C-B9C0-C169593B173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အိုမင်္ဂလာနေ့ရက်၊ ယေရှုထမြောက်ရာနေ့၊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နေ့များတကာတို့ထက် နှစ်သက်မြတ်နိုးဖွယ်ပေ။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ဤနေ့တွင်ပင် နှောင်ယှက်ရာကင်း၊ မြတ်သုခဘုံစောင့်စားကြကုန်၊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မြတ်သုခဘုံစောင့်စားကြကုန်။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8DF666-2C24-4255-9E77-23D76BBCEE5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ကျေးဇူးဘုရင် ယေရှု၊ ဗိမာန်တော်သို့ တက်ပါ၊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ရှေ့တော်ဝတ်ပြုသောသူ လက်ခံတော်မူ၊ ဘုရား၊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ပြစ်ရှိသူပေါင်း ငရဲလွတ်အောင်ပြောင်းလဲအံ့ငှါ၊ ကယ်တော်မူပါ၊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ပြောင်းလဲအံ့ငှာ၊ ကယ်တော်မူပါ။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A7DC8-D0D5-442D-8604-62772385828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သန့်ရှင်းဝိညာဉ်ဘုရား၊ ကြွတော်မူပါစေသော၊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စုဝေးသောသူတို့အား ကျေးဇူးတော်မြတ် ထုတ်ဖော်၊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ထိုသို့ဖြစ်လျှင် ကျွန်ုပ်ဝိညာဉ် ရွှင်မြူးစွာပျော်၊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ချီးမွမ်းတမျှော်၊ ရွှင်မြူးစွာပျော်၊ ချီးမွမ်းတမျှော်။ အာမင်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0B1D6B-8B4B-404E-86D7-F03B38C1AF2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396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၃၂၂ ဉပုသ်နေ့ကို မွေ့လျော်ကျူး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2019-12-23T06:09:03Z</dcterms:modified>
</cp:coreProperties>
</file>