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8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၁၉၇</a:t>
            </a:r>
            <a:r>
              <a:rPr lang="en-US" sz="8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88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ဝန</a:t>
            </a:r>
            <a:r>
              <a:rPr lang="my-MM" sz="8800" b="1" dirty="0">
                <a:latin typeface="Pyidaungsu" panose="020B0502040204020203" pitchFamily="34" charset="0"/>
                <a:cs typeface="Pyidaungsu" panose="020B0502040204020203" pitchFamily="34" charset="0"/>
              </a:rPr>
              <a:t>်ချကျူး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921208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Show 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ity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Lord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ယောလ၊ ၂း၁၃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်ဘုရား ကယ်မသနား၊ ကျွန်ုပ်အပြစ်လွှတ်တော်မူပါ၊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ကရုဏာတော် ကြွယ်ဝတည်နေ၊ ခြေတော်ရင်း၌ ခိုလှုံပါစေ။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ျွန်ုပ်အပြစ် လွန်ကြီးသော်လည်း၊ ကျေးဇူးတန်ခိုးတော်မှီနိုင်၏၊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ကိုယ်တော်မြတ်သည် အနန္တတည်း၊ ကရုဏာတော် ထိုနည်းဖြစ်သည်။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 ဝိညာဉ်ဆေးကြောတော်မူ၊ အပြစ်မျိုးမျိုးမှ စင်အောင်ပြု၊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ကျွန်ုပ်နှလုံးဝန်လေးပါ၏၊ လွန်ခဲ့အပြစ် ပူဆွေးစေသည်။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ို့ဖြစ်သော်လည်း တုန်လှုပ်ကြောက်ရွံ့၊ ကျမ်းစာတော်ကြည့်မျှော်လင့်ဖို့ရန်၊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ကတိတော်ကို ရှာဖွေသူလျှင် ကယ်မသနား၊ ဘုရားသခင်။ (အာမင်)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318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၁၉၇ ဝန်ချကျူး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2019-12-19T10:14:46Z</dcterms:modified>
</cp:coreProperties>
</file>