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၂၇၆ သူတော်ကောင်းများခိုင်ခံ့ခြင်းကျူး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Faith of our Fathers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၂း၁၃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Henri F.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Hemy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(1818-1888)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7A3098A-F49B-46CE-9367-BB6C436C12A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ညှင်းဆဲခြင်းမျိုး ခံရသော်လည်း၊ ဘိုးဘေးတို့၏ ယုံကြည်ခြင်းတည်း၊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ထိုသတင်းကို ကြားရသောခါ၊ ကျွန်ုပ်တို့စိတ် ဝမ်းမြောက်ဝမ်းသာ။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FE462FD-C225-47B8-A27B-2B4D74F7BF1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ဘိုးဘေးတို့၏ ယုံကြည်ခြင်းကြောင့်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တည်ကြည်ပါမည်၊  သေသည်တိုင်အောင်။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1A211D0-8802-4B40-9B9D-35192C3C276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ထောင်တွင်းအကျဉ်းခံရသော်လည်း သူတို့ စိတ်သည် တည်ကြည်လျက်ရှိ၊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ယုံကြည်ခြင်းကြောင့် ကျွန်ုပ်တို့်လည်း၊ အဆုံးတိုင်အောင် ခံသင့်ကြ၏။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CA9884C-FA08-4A2B-88C3-6D049F994E4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ယုံကြည်ခြင်းကြောင့် ကျွန်ုပ်တို့လည်း ရန်သူကိုပင် ချစ်ခင်ပါမည်၊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ကောင်းသောအကျင့် စကားအားဖြင့်၊ ယုံကြည်ခြင်းတရား ဟောပြောမည်။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10CFF30-8E94-4C9F-82FE-CDEFCF73B27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346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၂၇၆ သူတော်ကောင်းများခိုင်ခံ့ခြင်းကျူး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2019-12-23T05:07:44Z</dcterms:modified>
</cp:coreProperties>
</file>