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၆၂	ထာဝရဘုရားသည် အစဉ်ခိုလှုံရာ ဖြစ်တော်မူကြောင်း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God, or help in ages past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၉ဝး၁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Croft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ိုယ်တော်သည် ကာလအစဉ်အဆက် ကျွန်ုပ်တို့ ခိုလှုံရာ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လေပြင်းကျသော် ကွယ်ကာမူလျက် နေတော်မူ၏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္လင်တော်၏ အရိပ်အောက်တွင် လုံခြုံစွာ နေရပြီ၊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လက်ရုံးတော်ကို ဆန့်တော်မူလျှင် ဘေးကင်း၍ နေလိမ့်မည်။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 လွတ်လပ်လဟာြဖစ်၍ တောင်များမပေါ်မီခင်း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နိစ္စဓူဝ တည်ပေလော၊ ကုတ္တရာဘုရင်။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ျင်းလူသား အမျိုးမျိုးတို့ မြေကြီးသို့ ပြန်ရောက်၍၊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မြေမှုန့်ဖြစ်လျက် ကြေမွစေလော့ ကိုယ်တော် မိန့်တော်မူပေ။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ှစ်တစ်ထောင်သည် လွန်ပြီးသော မနေ့ကဲ့သို့ ဖြစ်၏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ညဉ့်ယံတယံ ကဲ့သို့ ကိုယ်တော် မျက်မှောက်မူလေသတည်း။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ွန်ခဲ့ကာလ ကိုယ်တော်မြတ်သည် ကျွန်ုပ်တို့ ခိုလှုံရာ၊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နောင်လာလတံ့ကာလ ထိုနည်း စောင့်မတော်မူ ဘုရား။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412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၆၂ ထာဝရဘုရားသည် အစဉ်ခိုလှုံရာ ဖြစ်တော်မူကြောင်း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2019-12-18T09:05:48Z</dcterms:modified>
</cp:coreProperties>
</file>