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4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၃၀၆ 	ဘုရားသားတော် စစ်ချီတော်မူခြင်းကျူး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The son of God goes forth to war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၁ တိ၊ ၆း၁၂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Henry S. Cutler (1824-1902)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52EA877-031F-46E7-942C-668C458425F5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ဘုရင့်မကိုဋ်ရစိမ့်သောငှာ ဘုရားသားတော် စစ်ချီ၊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အလံတော်သည် အဝေးထင်ရှား၊ အဘယ်သူလိုက်သနည်း၊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သခင်ဘုရားခံ ဒုကခပင် ဆက်ဆံ၍ အောင်မြင်သည်၊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လက်ဝါးကပ်တိုင်တော် ထမ်းသဖြင့် နောက်တော်လိုက်သူပေတည်း။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32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BC7E968-89E7-4FDD-92FD-E6D099785FCE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သေမည့်ဆဲဆဲ ရွှေကောင်းကင်မှာ မိမိသခင်မြင်၍၊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ဆုတောင်းလျက်နှင့် အသက်ကုန်သွား စင်စစ် သတေန်ပေ၊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ထိုသူကဲ့သို့ ရန်သူတို့ဘို့ ဆုတောင်းနိုင်သောသူသည်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သခင်ယေရှု နောက်လိုက်သူတို့ ဧကန်အဝင်ဖြစ်၏။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E27F082-8AF9-4C3D-8372-C7C42D516CAA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မဟာဝိညာဉ်ဆုကျေးဇူးရ၊ တကျိပ်နှစ်ပါးတို့လည်း၊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သေဘေးမကြောက် မျှော်လင့်နေကြ၊ အဆုံးတိုင်အောင် တည်ကြည်၊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ခြင်္သေ့မက၊ မိုးထားသော ဓါး၊ မကြောက်အောင်လျှိုးခံသည်၊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သန့်ရှင်းသူပေါင်းအဝင်အပါ၊ အဘယ်သူ လိုက်သနည်း။ အာမင်။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79CB353-8F1F-4914-B3FB-2069CC4298E1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428</Words>
  <Application>Microsoft Office PowerPoint</Application>
  <PresentationFormat>Widescreen</PresentationFormat>
  <Paragraphs>23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၃၀၆  ဘုရားသားတော် စစ်ချီတော်မူခြင်းကျူး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2019-12-23T05:56:16Z</dcterms:modified>
</cp:coreProperties>
</file>