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၁၃၂	မေတ္တာတော်ကျူး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Sacred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Head 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Now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ounded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မာ၊ ၁၅း၁၇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Hans L. Hassler (1564-1612)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ဩဒဏ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်ရာပါ ဉီးခေါင်းတော်၊ ဝမ်းနည်းလျက် ညွတ်တော်မူ၊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ကဲ့ရဲ့စေရန် ပတ်စည်းသော ဆူးရစ်သရဖူ၊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ဩဉီးခေါင်းတော်အထွက်က၊ ဘုန်းတော်အလွန်ကြီးသည်၊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သွေးဖြင့် လူးရှုတ်ချခံငြား၊ ကျွန်ုပ်သခင်ခေါ်မည်။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ိုယ်တော်ရှင်ခံလေ သမျှ၊ ပြစ်ရှိသူတို့သာလျှင်၊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အပြစ်အကျွန်ုပ်ဆိုင်ရာ ကိုယ်တော်မှာ သေရခြင်း၊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ကျွန်ုပ်ဉီးချ၊ ကျွန်ုပ်သာခံထိုက်စွာ၊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 သက်ရောက်စေပါ၊ ကျေးဇူးတော် ပေးသနား။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်းမြောက်ခြင်းအားလုံးတို့တွင်၊ အမြတ်ဆုံးကို ဆိုမည်၊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ချိုးဖဲ့သော ကိုယ်တော်၌ပင် လုံစွာ ကျွန်ုပ်မှီခို၊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ကျွန်ုပ်သည်ကား အသက်ရှင် ဘုန်းတော်ကို ရှုအံ့ငှာ၊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လက်ဝါးကပ်တိုင်းတော်ပါးတွင်၊ အသက်ကို ထွက်စေပါ။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ိုယ်တော်ခံရသော ဒုက္ခ၊ ကရုဏာတုမရှိ၊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အဘယ်သို့ ကျေးဇူးတော်များ၊ ဆပ်ပေးနိုင်ပါမည်နည်း၊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ကျွန်ဖြစ်စေပါ၊ အားနည်းသော ခါတွင်လည်း၊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ချစ်ခြင်းမေတွတာတည်စေပါ စဉ်အမြဲ။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ုတေ့ရသောအချိန်တွင် ကားတိုင်တော်ပြမူပါ၊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သေဘေးဝေဒနာခံခြင်း၊ ငြိမ်းစေပါဘုရား၊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စက္ခုဒွါရပြောင်းလဲကာ၊ ယေရှုထံမှာ မြဲတည်၊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ယုံကြည်လျက် သေသောသူမှာ မေတ္တာတော် ခိုလှုံ၏။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638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၁၃၂ မေတ္တာတော်ကျူး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2019-12-19T04:06:09Z</dcterms:modified>
</cp:coreProperties>
</file>