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၂၅၀ 	သံသနာလှေပဲ့တော်မူပါကျူး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Jesus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Saviour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pilot me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၁၄း၂၇-၃၃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E. Gould (1822-1875)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55ABAB3-8036-4A56-B676-2863B4B33FF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ကျောက်ဆောင် စည်း သောင်လွန်ပေါများ၊ ဧရာလှိုင်းကြီးထလိမ့်လာ၊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အိမ်မြှောင်အိမ်၊ ပင်လယ်ပုံသည်၊ ယေရှုကိုယ်တော်မှ ဖြစ်၏၊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သခင်ဘုရား သံသရာ လှေပဲ့မူပါ။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8F2A7A5-7CC9-42ED-A4AE-629526B64D9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နို့စို့ ငိုသံကို အမိတိတ်စေနည်းတူ၊ ကိုယ်တော်သည်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မိုးသက်လှိုင်းတံပိုးသံပြင်း ငြိမ်းစေတော်မူ၏ သခင်၊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သံသရာ ဝဲပိုင်ဘုရား၊ ခုရေကြောင်း ပြတော်မူပါ။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AFC3217-0E69-466D-8D34-B4CD995F333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လမ်းဆုံးကမ်းနားနီး ကျွန်ုပ် ကြောက်ဖွယ်ရိုက်ခတ်သော လှိုင်းပုတ်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လှိုင်းလုံးကြီးကို မြင်သောခါ၊ ရင်တော်မှီလျက် ငြိမ်သက်စွာ။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FBFA182-107D-426D-9F43-5A1739762BB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လမ်းဆုံးကမ်းနားနီး ကျွန်ုပ် ကြောက်ဖွယ်ရိုက်ခတ်သော လှိုင်းပုတ်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လှိုင်းလုံးကြီးကို မြင်သောခါ၊ ရင်တော်မှီလျက် ငြိမ်သက်စွာ။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9295868-8F6E-416F-B880-D0E599CF88A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408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၂၅၀  သံသနာလှေပဲ့တော်မူပါကျူး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2019-12-23T04:22:31Z</dcterms:modified>
</cp:coreProperties>
</file>