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  <p:sldId id="263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18-Dec-19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၇၂ </a:t>
            </a: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ယေရှုလာတော်မူကျူး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/>
          </a:bodyPr>
          <a:lstStyle/>
          <a:p>
            <a:pPr>
              <a:lnSpc>
                <a:spcPct val="170000"/>
              </a:lnSpc>
            </a:pPr>
            <a:r>
              <a:rPr lang="en-US" sz="36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Joy 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to the world the Lord is come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ဟေရှာ ၉း၆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George F. Handel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လ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 ဝမ်းမြောက် ဘုရား ကြွလာ၊ မြေကြီး ဘုရင်ခံယူ၊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နှလုံး ခပ်သိမ်း၊ နေရာပြင်ထား၊ ကမ္ဘာမြေမိုးအေးကျူး၊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ကမ္ဘာမြေမိုးအေးကျူး၊ ကမ္ဘာမြေမိုးအေးကျူး။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94393" y="6156101"/>
            <a:ext cx="2197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ြေကြီးဝမ်းမြောက် ယေရှူစိုးစံ၊ လူများ သီချင်းဆိုစေ၊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လယ်ပြင် ပင်လယ် ကျောက်တောင်၊ အသံ၊ ပြန်၍ မြည်ကြကုန်လေ၊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ပြန်၍ မြည်ကြကုန်လေ၊ ပြန်၍ မြည်ကြကုန်လေ</a:t>
            </a: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။</a:t>
            </a: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န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ောက်နောင် အပြစ် ဒုက္ခ မပွား၊ ဆူးပင် မနှောင့်ယှက်ပြီ၊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အမင်္ဂလာ မှ မင်္ဂလာ ၊ ထုတ်ဖော် အောင် ကြွလာသည်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ထုတ်ဖော် အောင် ကြွလာသည်၊ ထုတ်ဖော် အောင် ကြွလာသည်။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85249" y="6156101"/>
            <a:ext cx="2206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သမ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္မာ တရား ဆုကျေးဇူး ဖြင့်၊ လောက အုပ်ချုပ်မူ၏၊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မေတ္တာတော် ဘုန်းတန်ခိုး သန့်ရှင်း၊ လူတိုင်းကို သိစေသည်၊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လူတိုင်းကို သိစေသည်၊ လူတိုင်းကို သိစေသည်၊၊ (အာမင်) 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12681" y="6156101"/>
            <a:ext cx="2179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444</Words>
  <Application>Microsoft Office PowerPoint</Application>
  <PresentationFormat>Widescreen</PresentationFormat>
  <Paragraphs>25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၇၂ ယေရှုလာတော်မူကျူး</vt:lpstr>
      <vt:lpstr>၁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24</cp:revision>
  <dcterms:created xsi:type="dcterms:W3CDTF">2018-10-09T13:17:21Z</dcterms:created>
  <dcterms:modified xsi:type="dcterms:W3CDTF">2019-12-18T09:30:50Z</dcterms:modified>
</cp:coreProperties>
</file>