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၃၅၄	ကြော်ြငာကျူး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Tell it out among the heathen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F27B86-3AB8-4359-894D-12307998022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 ဘုရင်ဖြစ်ကြောင်း လူမျိုးတကာသိသာစေအောင်၊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အလျင်အမြန် ကြော်ငြာဖန်ဆင်းတော်မူ အရှင်အပြင်၊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ဘုရားဂုဏ်အင်္ဂါများနှင့် ကင်း၊ စဉ်းစားစေအောင်ကြော်ငြာ။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7AFD21-80D7-42B2-9AE8-997935D7D89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 မေတ္တာဖြစ်၏၊ လူကို အပြစ်မှ ကယ်တင်သည်၊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ချမ်းသာပေးလို ကြော်ငြာသားတော် တပါးတည်းသာ ရှိသော်၊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သားတော်ကလည်း လူကို နှမြောကိုယ်စားဝင်ကြောင်း ကြော်ငြာ။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59A10D-6C12-441D-805B-CC9599DEF01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လူများအတွက် သက်တော်ပူဇော် သင်္ချိုင်းတွင်းမှ ထမြောက်ရှင်သော်၊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ယခုစိုးစံ ကြော်ငြာကောင်းကင်ဘုံတွင် ဘုရားလက်ယာ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လူမျိုးရှိရှိတို့အား ဖိတ်ကြား ယုံသူကယ်မည် ကြော်ငြာ။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2E8939-F308-4AB4-B3A4-578B0A1FE04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ထိုမြတ်ဘုရား ထိုကယ်တင်ရှင် မဟာမေတ္တာကြံစည်ချွတ်ခြင်း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လက်ခံကြပါ ကြော်ငြာ၊ ခေါ်ဖိတ်သံတော်နာယူသူသည်၊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သက်ထာဝရအမှန်ရမည်၊ မေတ္တာရှေ့ထား ကြော်ငြာ။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D9EC57-B2F0-43D8-9BCA-613ADB55F5F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မြို့ပေါ်လမ်းမ လမ်းကြား လမ်းသွယ် တောရွာအိမ်တိုင်း မြစ်ကြီးမြစ်ငယ်၊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လှည့်လည်အားထုတ်ကြော်ငြာ ကယ်ချွတ်ရှင်သည် ထိုနည်းပြုသည်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ဆင်းရဲခံရှာဟောတော်မူ၏၊ စိတ်အားမလျော့ ကြော်ငြာ။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B3C5C8-C5F5-45AD-A9A3-116B8DB4D41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540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၃၅၄ ကြော်ြငာကျူး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2019-12-23T06:52:35Z</dcterms:modified>
</cp:coreProperties>
</file>