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၄၀၃ (က)	ခရစ်တော်ရှင်သန်စိုးစံ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 lives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Alfred H. Ackley (1887- 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9937D48-453C-4845-8D79-E60D8AD011B6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ရှင်ပြန်ကယ်တင်ဘုရားအမှုဆောင် ဤကမ္ဘာ ယနေ့လူ့ဘောင်၊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လူသားတို့ အမျိုးမျိုးပြောပါစေ၊ ကိုယ်တော်ရှင်သန်ဆဲပေ၊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ကြင်နာကူညီသော လက်တော်အသံသာ ရွှင်မြူးလှုံ့ဆော်၊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ဘဝမှာ လိုနေချိန်အခါတိုင်း၊ အမြဲအနား ရောက်ကူ။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799A6CB-9B7E-4387-AFBA-7D75E6DE0E3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ရှင်သန် သခင်အမှန် ခရစ်တော် ယေရှု စိုးစံ ကျဉ်းမြောင်းရာ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ခရီးလမ်းပေါ်မှာ လှမ်းလျှောက် ပြောဆိုအကြံပေး၊ ဖန်တီးဝေငှ၊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 ရွေးယူကယ်တင် မူကြောင်း၊ ကိုယ်တော်လှုပ်ရှား ထိန်းချုပ်လျက်ပါ၊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ထင်ရှားကျွန်ုပ်စိတ် ပလ္လင်မှာ။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45221AF-1E7D-4672-9A22-964C62AFF845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ချစ်ခြင်းမေတ္တာ မြင်သာ ကမ္ဘာတဝှမ်းလုံးမှာ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ခြောက်ခြားစိုးရွံ့ ထိတ်လန့်စရာ မခြယ်လှယ် အနိုင်မယူသေးပါ၊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ကျွန်ုပ်အား ဉီးဆောင်လေထန်မုန်တိုင်းအတွင်တောင်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ခရစ်တော်တဖန် ထင်ပေါ်ရာနေ့ ရောက်ဉီးမှာ။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DD565F8-FB6C-4633-A571-418F157B8CF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ယုံကြည်သူတွေ တက်ကြွကာ ပျော်ရွှင်စွာ ချီးမွမ်းပါ၊ ယေရှုခရစ်မင်းမြတ်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အရှေ့တော် ဟာလေလုယာ ကြွေးကြော်၊ ကိုယ်တော်ကို မျှော်ငံ့လင့်စွာ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ရှာဖွေကာဖေးမတာ၊ ကောင်းမွန် ကြင်နာလိုချင်စရာ အခြားမရှိတော့ပါ။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DB045D2-B193-443E-8593-0FC4265E0714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572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၄၀၃ (က) ခရစ်တော်ရှင်သန်စိုးစံ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2019-12-23T07:44:26Z</dcterms:modified>
</cp:coreProperties>
</file>