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၁၁၁	တံခါးများတို့ နိုးကြားကျူး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Lift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U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p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Y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our Heads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Ye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ighty Gates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၂၄း၇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ံခါးများတို့ နိုးကြားဆော်ဩ၊ အရှင်သခင်ကြွဝင်မူမည်၊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ဘုရင်ရှင်မင်း၊ သက်ဆင်းထင်ပေါ်၊ ကယ်တင်ရှင် ဝင်ရောက်ရလေပြီ။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ွန်ကျယ်စွာဖွင့်၊ သင့်စိတ်နှလုံး၊ သီးသန့်ဗိမာန်၊ လွန်စံရာပေ၊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လောကုတ္တရာ ဤလောကဆုံး ဆုတောင်းစဉ် ပျော်ရွှင်ချစ်ခင်စေ။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84664" y="6156101"/>
            <a:ext cx="2307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ြွလာဘုရင်၊ ဝင်ခွင့်ဆက်ပေး၊ ကယ်တင်ရှင်၊ စိတ်တွင် တည်မူပါ၊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စိတ်တွင်း၌ ကိန်းဝပ်မူကြောင့်ပေ၊ ဆုကျေးဇူးဖွင့်ပြ၊ ကျူးအေးရာ။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11512" y="6156101"/>
            <a:ext cx="2380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263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၁၁၁ တံခါးများတို့ နိုးကြားကျူး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2019-12-19T03:25:15Z</dcterms:modified>
</cp:coreProperties>
</file>