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၉၅</a:t>
            </a:r>
            <a:r>
              <a:rPr lang="en-US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ျွန်ုပ်တို့၏ ရှေ့ဆောင်ကြီးကျူး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O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Son of Man our Hero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တ၊ ၅း၄၁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4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ားတော်ဘုရား ကြင်နာစွမ်းကြီး လမ်းပြရှင်၊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တမန်တော်များရဲဝံ့စွန့်စားခဲ့ပြီ၊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ဝမ်းနည်းဝမ်းမြောက်ကြင်နာသဘောရှိ ရှင်အား၊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ကျွန်ုပ်တို့်လည်း ဆက်ကပ်ပူဇော်ပါမည်၊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တာဝန်ထမ်းရန် ခွန်အားရှိခြေကို ပေးမူပါ၊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နှုတ်ကပတ်တော် ဟောရန်သန့်ရှင်းစေပါ၊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နှင်းပန်းတို့၏ တင့်တယ်ခြင်းကို ချီးမြှင့်အရှင်၊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ထက်သန်စိတ်နှင့် သက်ပျိုသူတို့ကို ညှိထွန်းပြီ။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2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သက</a:t>
            </a: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်ငယ်သူတို့ကို ချစ်ခင်မြတ်နိုးသောရှင်၊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လူပေါင်းတို့၏ နှိမ့်ချဘုရင်ဖြစ်သည်၊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မျှော်လင့်နှစ်သိမ့်၊ ဝမ်းမြောက်ခြင်းပေးသောရှင်အား၊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ကြေက်ရွံ့စိတ်များ ထံတော်ရင်းဆောင်ယူလာ၊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သားတော်ဘုရား ကျွန်ုပ်တို့၏ လမ်းပြရှင်တည်း၊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တမန်တော်များရဲဝံ့စွန့်စားခဲ့ပြီ၊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အသက်ရှင်ရာ ပူဇော်သက္ကာဆောင်ယူလာကြ၊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ဝမ်းနည်းဝမ်းမြောက် ကြင်နာတော်မူသောရှင်ဘုရား။ (အာမင်)</a:t>
            </a:r>
            <a:endParaRPr lang="en-US" sz="32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476</Words>
  <Application>Microsoft Office PowerPoint</Application>
  <PresentationFormat>Widescreen</PresentationFormat>
  <Paragraphs>24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Pyidaungsu</vt:lpstr>
      <vt:lpstr>Times New Roman</vt:lpstr>
      <vt:lpstr>Office Theme</vt:lpstr>
      <vt:lpstr>၉၅ ကျွန်ုပ်တို့၏ ရှေ့ဆောင်ကြီးကျူး </vt:lpstr>
      <vt:lpstr>၁</vt:lpstr>
      <vt:lpstr>၂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2019-12-18T11:05:01Z</dcterms:modified>
</cp:coreProperties>
</file>