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၃၃၁	အံ့ဖွယ်သက်ရှင်စကားကျူး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Wonderful words of life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 ၆း၆၃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Philip P. Bliss (1838-1876)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56EB65-7F67-4F58-B86E-D22680A27CA9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ထပ်မံသီချင်းဆိုကြပါဉီး၊ အံ့ဖွယ်ကောင်းလှစကား၊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တိုး၍ နားလည်ချင်သေးလုံးစုံ၊ သက်ရှင်စေသောစကား၊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ကောင်းလှသက်ရှင်ရလေ၊ ယုံကြည်နားထောင်စေပေ၊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EC0285-A9D5-4C0C-9D27-06839327D9B0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ကောင်းလှစကား၊ အံ့ဖွယ်စကား၊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ကောင်းလှစကား၊ အံ့ဖွယ်သက်ရှင်စကား။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21FF4C-27B9-4F24-BDD4-5F1041DFAFE3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ခရစ်တော်အားလုံးကို ခေါ်ဖိတ်သည်၊ အံ့ဖွယ်ကောင်းလှစကား၊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ပြစ်ရှိသူတို့ နားထောင်သင့်၏၊ သက်ရှင်စေသောစကား၊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B2D475-B76C-453F-8BE6-6DE8A4BD571C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ဝမ်းသာ သတင်းတော်ကြော်ငြာလေ၊ အံ့ဖွယ်ကောင်းလှစကား၊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ပြစ်လွှတ်ငြိမ်သက်ခြင်းကိုပေး၊ သက်ရှင်စေသောစကား၊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824912-20C2-4B3B-B0F6-35709A8590C1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327</Words>
  <Application>Microsoft Office PowerPoint</Application>
  <PresentationFormat>Widescreen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၃၃၁ အံ့ဖွယ်သက်ရှင်စကားကျူး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2019-12-23T06:16:26Z</dcterms:modified>
</cp:coreProperties>
</file>