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၁၆၇	မြဲတည်ကျောက်ကျူး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811480"/>
            <a:ext cx="12191999" cy="324184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70000"/>
              </a:lnSpc>
            </a:pPr>
            <a:r>
              <a:rPr lang="en-US" sz="5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Rock </a:t>
            </a:r>
            <a:r>
              <a:rPr lang="en-US" sz="5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Ages, Cleft for me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ဟေရှာ ၂၆း၄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Thomas Hastings (1784-1872)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ြဲတည်ကျောက် ကျွန်ုပ်ဖို့ကွဲ၊ ခိုပါစေ၊ ကိုယ်တော်အထဲ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နံတော်ထဲက စီးရေသွေး၊ ပြစ်အနာကို ငြိမ်းစေရေ၊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ပြစ်ဖြေရှင်း နှလုံးဆေးကြော၊ ကုန်စင်ကယ်တင်ပါစေသော။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ျက်ရည်များ အစဉ်ယိုစေ၊ စိတ်အားကြီး မလျော့မရွေ့၊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ဤမျှပင် အပြစ်မလွတ်၊ ကိုယ်တော်သာ သနားကယ်ချွတ်၊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လက်တော်၌ အဖိုးမပါ၊ တိုင်တော်ရင်းသာ ချဉ်းကပ်ပါ။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ွက်သက်ဝင်သက် ရှူစဉ်တွင် မျက်စိသေလျက် စုတေ့လျှင်၊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မြင့်ရွှေဘုံသို့ ပြန်တက်ကြွ၊ ဖြူပလ္လင်တော်သာ သနားကယ်ချွတ်၊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မြဲတည်ကျောက် ကျွန်ုပ်ဖို့ကွဲ၊ ခိုပါစေ၊ ကိုယ်တော်အထဲ။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327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၁၆၇ မြဲတည်ကျောက်ကျူး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2019-12-19T08:10:28Z</dcterms:modified>
</cp:coreProperties>
</file>