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၅၉ 	၂၄ ခုမြောက်ဆာလံ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Tucker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(1761-1825)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ံခါးမ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ု</a:t>
            </a:r>
            <a:r>
              <a:rPr lang="en-US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ခ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 ကြွလိုက်ကလော့၊ အချင်းတံခါးများတို့၊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ကိုယ်ကို ကြွလိုက်၊ အိုထာဝရ မဟာတံခါးများတို့။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ြင့်မြတ်ဘုန်းကြီးသော ရှင်ဘုရင်၊ သခင်ဝင်တော်မူမည်၊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မြင့်မြတ်ဘုန်းကြီးသော ရှင်ဘုရင် အဘယ်သူဖြစ်သနည်း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ောင်းကင်ဗိုလ်ခြေ အုပ်စိုးအရှင်၊ ထူးမြတ်အစွမ်းသတ္တိ၊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စစ်တိုက်ခြင်းငှါ တန်ခိုးကြီးသော ဘုရားသခင်ပေတည်း။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ြင့်မြတ် ဘုန်းကြီးသော ရှင်ဘုရင် အဘယ်သူဖြစ်သနည်း၊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သေခံလျက်နှင့် အောင်မြင်သောသူ ချွတ်ပိုင်ရှင် ဖြစ်သနည်း။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ိုယ်ကို ကြွလိုက် တံခါးများတို့ သခင်ဝင်တော်မူမည်၊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ကောင်းကင်သားများ ဖူးမြင် ဝမ်းမြောက် ကြွေးကြော် ချီးမွမ်းကြ၏။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367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၅၉  ၂၄ ခုမြောက်ဆာလံ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2019-12-18T08:51:59Z</dcterms:modified>
</cp:coreProperties>
</file>