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၂၇၄	ကျောက်မြဲကျူး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My hope is built on nothing less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၉၄း၂၂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B. Bradbury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E34B1A09-7519-4CF0-85CE-3C6E1D147FB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ငါ့မျှော်လင့်ခြင်းအမြစ်တည်ရာ၊ ခရစ်တော်၏ အသွေးမြတ်သာ၊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ငါ၏ ကျင့်ဝတ်မှီဖွယ်မရှိ၊ နာမတော်ကုသိုလ်အောင်သတည်း။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A07F2E0E-46B1-44C1-8C7A-45DE4088D68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ကျောက်မြဲခရစ်တော် ငါခိုလှုံ၊ အခြားတည်ရာ ရှိရှိသဲနုံး၊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အခြားတည်ရာ ရှိရှိ သဲနုံး။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03BD276B-C5C2-43C6-AD01-C6EB6859C25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ရွှေမျက်နှာတော်အလင်း ကွယ်လျှင် တည်မြဲကရုဏာတော်ခိုဝင်၊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လေပြင်းကျ၍ လှိုင်းထလျှင်လည်း၊ ကုလားကာထဲ ကျောက်စွဲနေမည်။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ECBF9242-5431-42B8-B108-9ED6BE72FD4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ရေလွှမ်းအားကြီး ပတ်လည်ပြိုသော်၊ ကတိပဋိညာဉ်နှင့် သွေးတော်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ငါ့ကို ထောက်မ ကိုယ်တော်သာလျှင် ငါမျှော်လင့်ခြင်း၊ မှီဝဲရာပင်။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8DCFA4E-2A8D-4A33-A619-4C302650015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314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၂၇၄ ကျောက်မြဲကျူး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2019-12-23T05:06:46Z</dcterms:modified>
</cp:coreProperties>
</file>