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၁၇၃</a:t>
            </a:r>
            <a:r>
              <a:rPr lang="en-US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ခရစ</a:t>
            </a: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်တော်ကို ချဉ်းကပ် သီချင်းကျူး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Just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I am,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Without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 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၁း၂၉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ှိသည်အတိုင်း ကုသိုလ်မရှိ၊ ပြစ်မှားသူတို့ သွေးတော်သွန်းပြီ၊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ကျွန်ုပ်ကိုလည်း ခေါ်တော်မူ၏၊ ချဉ်းကပ်ပါသည်၊ သိုးငယ်ဘုရား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ှိသည်အတိုင်း မနှေးမဆိုင်း၊ ကိုယ်ပြစ်စွန်းကွက် မဆေးကြောနိုင်၊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အသွေးတော်သာ တတ်စွမ်းစပ်ဆိုင်၊ ချဉ်းကပ်ပါသည်၊ သိုးငယ်ဘုရား။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ှိသည်အတိုင်း ရန်သူဝိုင်းလျက်၊ အတွင်းကြောက်ရွံ့အပြင် နှောင့်ယှက်၊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ဆိုင်ပြိုင်အားကြီးမတိုးမတက်၊ ချဉ်းကပ်ပါသည်၊ သိုးငယ်ဘုရား။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ှိသည်အတိုင်း မိုက်မဲနွမ်းပါး၊ မြဲစိတ်ချမ်းသာ အလင်းပညာ၊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လိုလေသမျှ ရအံ့သောငှာ၊ ချဉ်းကပ်ပါသည်၊ သိုးငယ်ဘုရား။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ှိသည်အတိုင်း ကိုယ်တော်မြတ်သည်၊ လက်ခံပြစ်လွှတ်ဆေးကြောမူမည်၊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 ယုံသောကြောင့်ပေတည်း၊ ချဉ်းကပ်ပါသည်၊ သိုးငယ်ဘုရား။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၆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ှိသည်အတိုင်း မေတ္တာတော်ပင်၊ ဆီးတာသမျှ ပယ်ရှင်းပြီးလျှင်၊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ကိုယ်တော်ဖို့သာ ဖြစ်မည်အစဉ်၊ ချဉ်းကပ်ပါသည်၊ သိုးငယ်ဘုရား။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41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514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၁၇၃ ခရစ်တော်ကို ချဉ်းကပ် သီချင်းကျူး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2019-12-19T09:17:15Z</dcterms:modified>
</cp:coreProperties>
</file>