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၃၄၁	ပွဲတော်ကျူး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296E82-1A8F-4340-B2D4-7FB61C7C832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ရှင်ယေရှုသေခံခါနီး၊ တပည့်တို့ကို မိန့်မှာ၏၊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ငါ့ကိုကား အောက်မေ့ဖို့ရာ၊ ငါ့ပွဲတော်ကို စောင့်ကုန်ပါ။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63C65E-499E-423A-9493-B96D0BB4CAB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ဤလူ့ပြည်မှာလူကိုယ်စား ငါခံရ၊ ဆင်းရဲဒုက္ခ၊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အောက်မေ့ဖို့ စားသောက်အပ်သော ပွဲတော်ကို ခံကုန်ကြလော့။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852FB7-B443-406A-BA03-A56265C98E7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ပွဲတော်၏ အဓိပ္ပါယ်ကား၊ ဖဲ့သောမုန့် ငါ၏ အသား၊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သွန်းလောင်းသော စပျစ်ရည်လည်း၊ ငါ့အသွေးဆိုလိုသတည်း။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CFD432-5C42-4687-B1F9-57B6CD84513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ငါစွန့်သော အသွေးအသား၊ စားသောက်သောမူ မည်သည်ကား၊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ပြစ်ငရဲကင်းလွတ်လိမ့်မည်၊ ကောင်းကင်ဘုံ ဝင်ထိုက်ပေ၏။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F0AAA7-18FB-4A22-907E-20A9343BAF7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 လူတို့အတွက် စွန့်တော်မူမိမိ အသက်၊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ဤသည်ကား ချီးမွမ်းမမှီ၊ ကျေးဇူးတော် ကြီးလှပေ၏။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042C00-AC64-4A23-81EE-A54ED4E8386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 ကျွန်ုပ်တို့သည် ပွဲတော်ကြောင့် ဝမ်းသာပါ၏၊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အောက်မေ့သော်၊ ရောက်ချင်လှ၊ ဘုရားထံတော်။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B522DA-6AD6-420E-9258-35F2E0E4D0F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430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၃၄၁ ပွဲတော်ကျူး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2019-12-23T06:31:25Z</dcterms:modified>
</cp:coreProperties>
</file>